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57" r:id="rId2"/>
    <p:sldId id="281" r:id="rId3"/>
    <p:sldId id="282" r:id="rId4"/>
    <p:sldId id="287" r:id="rId5"/>
    <p:sldId id="309" r:id="rId6"/>
    <p:sldId id="331" r:id="rId7"/>
    <p:sldId id="372" r:id="rId8"/>
    <p:sldId id="388" r:id="rId9"/>
    <p:sldId id="3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87DDF-6870-4D82-87FE-5BB0A5E27C12}" v="29" dt="2021-01-21T12:50:01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Duarte" userId="27d2e69e9ca5b2ca" providerId="LiveId" clId="{B4D87DDF-6870-4D82-87FE-5BB0A5E27C12}"/>
    <pc:docChg chg="modSld">
      <pc:chgData name="Leandro Duarte" userId="27d2e69e9ca5b2ca" providerId="LiveId" clId="{B4D87DDF-6870-4D82-87FE-5BB0A5E27C12}" dt="2021-01-21T12:50:01.722" v="62" actId="20577"/>
      <pc:docMkLst>
        <pc:docMk/>
      </pc:docMkLst>
      <pc:sldChg chg="modSp mod">
        <pc:chgData name="Leandro Duarte" userId="27d2e69e9ca5b2ca" providerId="LiveId" clId="{B4D87DDF-6870-4D82-87FE-5BB0A5E27C12}" dt="2021-01-21T12:42:51.652" v="59" actId="1036"/>
        <pc:sldMkLst>
          <pc:docMk/>
          <pc:sldMk cId="0" sldId="257"/>
        </pc:sldMkLst>
        <pc:spChg chg="mod">
          <ac:chgData name="Leandro Duarte" userId="27d2e69e9ca5b2ca" providerId="LiveId" clId="{B4D87DDF-6870-4D82-87FE-5BB0A5E27C12}" dt="2021-01-21T12:42:41.252" v="44" actId="108"/>
          <ac:spMkLst>
            <pc:docMk/>
            <pc:sldMk cId="0" sldId="257"/>
            <ac:spMk id="2054" creationId="{00000000-0000-0000-0000-000000000000}"/>
          </ac:spMkLst>
        </pc:spChg>
        <pc:spChg chg="mod">
          <ac:chgData name="Leandro Duarte" userId="27d2e69e9ca5b2ca" providerId="LiveId" clId="{B4D87DDF-6870-4D82-87FE-5BB0A5E27C12}" dt="2021-01-21T12:42:51.652" v="59" actId="1036"/>
          <ac:spMkLst>
            <pc:docMk/>
            <pc:sldMk cId="0" sldId="257"/>
            <ac:spMk id="399361" creationId="{00000000-0000-0000-0000-000000000000}"/>
          </ac:spMkLst>
        </pc:spChg>
      </pc:sldChg>
      <pc:sldChg chg="modSp mod">
        <pc:chgData name="Leandro Duarte" userId="27d2e69e9ca5b2ca" providerId="LiveId" clId="{B4D87DDF-6870-4D82-87FE-5BB0A5E27C12}" dt="2021-01-21T12:50:01.722" v="62" actId="20577"/>
        <pc:sldMkLst>
          <pc:docMk/>
          <pc:sldMk cId="0" sldId="281"/>
        </pc:sldMkLst>
        <pc:spChg chg="mod">
          <ac:chgData name="Leandro Duarte" userId="27d2e69e9ca5b2ca" providerId="LiveId" clId="{B4D87DDF-6870-4D82-87FE-5BB0A5E27C12}" dt="2021-01-21T12:50:01.722" v="62" actId="20577"/>
          <ac:spMkLst>
            <pc:docMk/>
            <pc:sldMk cId="0" sldId="281"/>
            <ac:spMk id="71691" creationId="{00000000-0000-0000-0000-000000000000}"/>
          </ac:spMkLst>
        </pc:spChg>
        <pc:spChg chg="mod">
          <ac:chgData name="Leandro Duarte" userId="27d2e69e9ca5b2ca" providerId="LiveId" clId="{B4D87DDF-6870-4D82-87FE-5BB0A5E27C12}" dt="2021-01-21T12:43:17.284" v="60" actId="255"/>
          <ac:spMkLst>
            <pc:docMk/>
            <pc:sldMk cId="0" sldId="281"/>
            <ac:spMk id="71699" creationId="{00000000-0000-0000-0000-000000000000}"/>
          </ac:spMkLst>
        </pc:spChg>
      </pc:sldChg>
      <pc:sldChg chg="modSp mod">
        <pc:chgData name="Leandro Duarte" userId="27d2e69e9ca5b2ca" providerId="LiveId" clId="{B4D87DDF-6870-4D82-87FE-5BB0A5E27C12}" dt="2021-01-21T12:46:15.865" v="61" actId="2711"/>
        <pc:sldMkLst>
          <pc:docMk/>
          <pc:sldMk cId="0" sldId="387"/>
        </pc:sldMkLst>
        <pc:spChg chg="mod">
          <ac:chgData name="Leandro Duarte" userId="27d2e69e9ca5b2ca" providerId="LiveId" clId="{B4D87DDF-6870-4D82-87FE-5BB0A5E27C12}" dt="2021-01-21T12:46:15.865" v="61" actId="2711"/>
          <ac:spMkLst>
            <pc:docMk/>
            <pc:sldMk cId="0" sldId="387"/>
            <ac:spMk id="1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857FC-5602-489A-8B22-1AEDA1136602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91E90-06B7-4295-B216-228AE059E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06D52-78A6-4350-9806-00D2CBFC19F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06D52-78A6-4350-9806-00D2CBFC19F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06D52-78A6-4350-9806-00D2CBFC19FF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3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06D52-78A6-4350-9806-00D2CBFC19F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01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5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29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3651B90-2F3D-40E1-8936-5768B2CA11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68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5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80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38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1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03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60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89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661F-52CD-446A-B9E2-D6CDF8BABF8B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7CC2-8C9D-468F-A6D8-21DF5E8833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2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F0C8E5F-6ED3-4FB9-AD2C-AFE56911B0AC}" type="slidenum">
              <a:rPr lang="pt-BR"/>
              <a:pPr/>
              <a:t>1</a:t>
            </a:fld>
            <a:endParaRPr lang="pt-B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2489" y="4369475"/>
            <a:ext cx="691356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Equipe: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Aluno(a) (Engenharia Civil – UFSJ/CAP)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Aluno(a) (Engenharia Civil – UFSJ/CAP)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UFSJ/CAP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(a) (Co-Orientador –  Instituição) (se houver)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84513" y="267593"/>
            <a:ext cx="8143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SÃO JOÃO DEL-REI </a:t>
            </a:r>
          </a:p>
          <a:p>
            <a:pPr algn="ctr">
              <a:spcBef>
                <a:spcPct val="50000"/>
              </a:spcBef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ALTO PARAOPEBA</a:t>
            </a:r>
          </a:p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Curso de Graduação em Engenharia Civil</a:t>
            </a:r>
          </a:p>
        </p:txBody>
      </p:sp>
      <p:sp>
        <p:nvSpPr>
          <p:cNvPr id="399361" name="Rectangle 1"/>
          <p:cNvSpPr>
            <a:spLocks noChangeArrowheads="1"/>
          </p:cNvSpPr>
          <p:nvPr/>
        </p:nvSpPr>
        <p:spPr bwMode="auto">
          <a:xfrm>
            <a:off x="1703512" y="2817694"/>
            <a:ext cx="8712968" cy="48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4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D6ACA2DC-156D-45C8-8F7D-1C53E317CA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" t="-66" r="-66" b="-66"/>
          <a:stretch>
            <a:fillRect/>
          </a:stretch>
        </p:blipFill>
        <p:spPr bwMode="auto">
          <a:xfrm>
            <a:off x="270144" y="301769"/>
            <a:ext cx="1583632" cy="1553534"/>
          </a:xfrm>
          <a:prstGeom prst="rect">
            <a:avLst/>
          </a:prstGeom>
          <a:solidFill>
            <a:srgbClr val="FFFFFF"/>
          </a:solidFill>
          <a:ln w="9525" cmpd="sng">
            <a:noFill/>
            <a:miter lim="800000"/>
            <a:headEnd/>
            <a:tailEnd/>
          </a:ln>
        </p:spPr>
      </p:pic>
      <p:pic>
        <p:nvPicPr>
          <p:cNvPr id="1026" name="Picture 2" descr="G:\Meu Drive\Comissão de comunicação_Civil\LogoCivil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14" y="301769"/>
            <a:ext cx="1324707" cy="13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9" name="Rectangle 19"/>
          <p:cNvSpPr>
            <a:spLocks noGrp="1" noChangeArrowheads="1"/>
          </p:cNvSpPr>
          <p:nvPr>
            <p:ph type="title"/>
          </p:nvPr>
        </p:nvSpPr>
        <p:spPr>
          <a:xfrm>
            <a:off x="1524000" y="277813"/>
            <a:ext cx="9144000" cy="774700"/>
          </a:xfrm>
          <a:noFill/>
          <a:ln/>
        </p:spPr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DC15-0658-40C0-B383-E17A82EDA240}" type="slidenum">
              <a:rPr lang="pt-BR"/>
              <a:pPr/>
              <a:t>2</a:t>
            </a:fld>
            <a:endParaRPr lang="pt-BR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087888" y="1988843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287713" y="1557338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359150" y="371633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287715" y="4695530"/>
            <a:ext cx="4320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287688" y="5661251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graphicFrame>
        <p:nvGraphicFramePr>
          <p:cNvPr id="155648" name="Object 0"/>
          <p:cNvGraphicFramePr>
            <a:graphicFrameLocks noChangeAspect="1"/>
          </p:cNvGraphicFramePr>
          <p:nvPr/>
        </p:nvGraphicFramePr>
        <p:xfrm>
          <a:off x="2279650" y="1341437"/>
          <a:ext cx="1008000" cy="523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m de bitmap" r:id="rId3" imgW="1028844" imgH="5342857" progId="PBrush">
                  <p:embed/>
                </p:oleObj>
              </mc:Choice>
              <mc:Fallback>
                <p:oleObj name="Imagem de bitmap" r:id="rId3" imgW="1028844" imgH="5342857" progId="PBrush">
                  <p:embed/>
                  <p:pic>
                    <p:nvPicPr>
                      <p:cNvPr id="155648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341437"/>
                        <a:ext cx="1008000" cy="523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3359150" y="2636838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Revisão de Literatura</a:t>
            </a:r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8" grpId="0"/>
      <p:bldP spid="71691" grpId="0"/>
      <p:bldP spid="716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3" name="Rectangle 43"/>
          <p:cNvSpPr>
            <a:spLocks noGrp="1" noChangeArrowheads="1"/>
          </p:cNvSpPr>
          <p:nvPr>
            <p:ph type="title"/>
          </p:nvPr>
        </p:nvSpPr>
        <p:spPr>
          <a:xfrm>
            <a:off x="1539251" y="188913"/>
            <a:ext cx="3671888" cy="774700"/>
          </a:xfrm>
          <a:noFill/>
          <a:ln/>
        </p:spPr>
        <p:txBody>
          <a:bodyPr/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3</a:t>
            </a:fld>
            <a:endParaRPr lang="pt-BR"/>
          </a:p>
        </p:txBody>
      </p:sp>
      <p:pic>
        <p:nvPicPr>
          <p:cNvPr id="5124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28" y="314328"/>
            <a:ext cx="2555875" cy="468313"/>
          </a:xfrm>
          <a:prstGeom prst="rect">
            <a:avLst/>
          </a:prstGeom>
          <a:noFill/>
        </p:spPr>
      </p:pic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099930" y="1196752"/>
            <a:ext cx="1031019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01930" algn="just">
              <a:lnSpc>
                <a:spcPct val="150000"/>
              </a:lnSpc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 conter a definição em termos gerais do problema abordado, a justificativa (motivo da escolha do tema e sua relevância) e os objetivos do trabalho (gerais e específicos).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3" name="Rectangle 43"/>
          <p:cNvSpPr>
            <a:spLocks noGrp="1" noChangeArrowheads="1"/>
          </p:cNvSpPr>
          <p:nvPr>
            <p:ph type="title"/>
          </p:nvPr>
        </p:nvSpPr>
        <p:spPr>
          <a:xfrm>
            <a:off x="1560016" y="188913"/>
            <a:ext cx="4351254" cy="774700"/>
          </a:xfrm>
          <a:noFill/>
          <a:ln/>
        </p:spPr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Revisão de Literatura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4</a:t>
            </a:fld>
            <a:endParaRPr lang="pt-BR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28" y="333375"/>
            <a:ext cx="2555875" cy="503238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1375024" y="1366642"/>
            <a:ext cx="9292976" cy="128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01930" algn="just">
              <a:lnSpc>
                <a:spcPct val="150000"/>
              </a:lnSpc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 ser separada ou vir juntamente à “Introdução”, no caso de artigo científico. Trata do referencial teórico e do conhecimento acumulado sobre o tema abordado no trabalho, tendo como base a pesquisa bibliográfica sobre o assunto.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3"/>
          <p:cNvSpPr>
            <a:spLocks noGrp="1" noChangeArrowheads="1"/>
          </p:cNvSpPr>
          <p:nvPr>
            <p:ph type="title"/>
          </p:nvPr>
        </p:nvSpPr>
        <p:spPr>
          <a:xfrm>
            <a:off x="1560015" y="188913"/>
            <a:ext cx="4284193" cy="774700"/>
          </a:xfr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5</a:t>
            </a:fld>
            <a:endParaRPr lang="pt-BR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28" y="333375"/>
            <a:ext cx="2555875" cy="503238"/>
          </a:xfrm>
          <a:prstGeom prst="rect">
            <a:avLst/>
          </a:prstGeom>
          <a:noFill/>
        </p:spPr>
      </p:pic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91478" y="1268413"/>
            <a:ext cx="9276522" cy="1339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4770" marR="201295" algn="just">
              <a:lnSpc>
                <a:spcPct val="115000"/>
              </a:lnSpc>
              <a:spcBef>
                <a:spcPts val="15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 conter a identificação dos materiais e a descrição dos procedimentos experimentais utilizados para a obtenção dos dados. Sua redação deve ser feita de forma clara e detalhada para que os experimentos possam ser reproduzidos. Pode ser dividido em itens e subitens.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3"/>
          <p:cNvSpPr>
            <a:spLocks noGrp="1" noChangeArrowheads="1"/>
          </p:cNvSpPr>
          <p:nvPr>
            <p:ph type="title"/>
          </p:nvPr>
        </p:nvSpPr>
        <p:spPr>
          <a:xfrm>
            <a:off x="1559495" y="188913"/>
            <a:ext cx="5106347" cy="774700"/>
          </a:xfr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6</a:t>
            </a:fld>
            <a:endParaRPr lang="pt-BR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128" y="333375"/>
            <a:ext cx="2555875" cy="503238"/>
          </a:xfrm>
          <a:prstGeom prst="rect">
            <a:avLst/>
          </a:prstGeom>
          <a:noFill/>
        </p:spPr>
      </p:pic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3D05EF8-6BF2-424C-9575-5D57DDB494AB}"/>
              </a:ext>
            </a:extLst>
          </p:cNvPr>
          <p:cNvSpPr txBox="1"/>
          <p:nvPr/>
        </p:nvSpPr>
        <p:spPr>
          <a:xfrm>
            <a:off x="1378226" y="1278018"/>
            <a:ext cx="9289774" cy="205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201295" algn="just">
              <a:lnSpc>
                <a:spcPct val="115000"/>
              </a:lnSpc>
              <a:spcBef>
                <a:spcPts val="15"/>
              </a:spcBef>
              <a:spcAft>
                <a:spcPts val="6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Descrição clara e análise rigorosa dos resultados obtidos. Podem ser complementados com tabelas, gráficos e figuras.</a:t>
            </a:r>
          </a:p>
          <a:p>
            <a:pPr marL="64770" marR="201295" algn="just">
              <a:lnSpc>
                <a:spcPct val="115000"/>
              </a:lnSpc>
              <a:spcBef>
                <a:spcPts val="15"/>
              </a:spcBef>
              <a:spcAft>
                <a:spcPts val="6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Comentários acerca dos resultados e sua comparação com dados obtidos por outros autores, com argumentação a favor ou contra. Os tópicos apresentados nesta parte devem estar em harmonia com os objetivos estabelecidos na Introdução. Pode ser apresentada juntamente com os resultados (RESULTADOS E DISCUSSÃO).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3"/>
          <p:cNvSpPr>
            <a:spLocks noGrp="1" noChangeArrowheads="1"/>
          </p:cNvSpPr>
          <p:nvPr>
            <p:ph type="title"/>
          </p:nvPr>
        </p:nvSpPr>
        <p:spPr>
          <a:xfrm>
            <a:off x="1559496" y="188913"/>
            <a:ext cx="3816424" cy="774700"/>
          </a:xfr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7</a:t>
            </a:fld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9" y="356270"/>
            <a:ext cx="25812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E406297-40F4-4AEF-9F53-AE3603BE0E3A}"/>
              </a:ext>
            </a:extLst>
          </p:cNvPr>
          <p:cNvSpPr txBox="1"/>
          <p:nvPr/>
        </p:nvSpPr>
        <p:spPr>
          <a:xfrm>
            <a:off x="1523999" y="1383992"/>
            <a:ext cx="9144000" cy="702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201295" algn="just">
              <a:lnSpc>
                <a:spcPct val="115000"/>
              </a:lnSpc>
              <a:spcBef>
                <a:spcPts val="15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Sintetiza a contribuição do trabalho e deve estar de acordo com os objetivos. Não deve conter dados, comentários ou discussão dos resultados.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3"/>
          <p:cNvSpPr>
            <a:spLocks noGrp="1" noChangeArrowheads="1"/>
          </p:cNvSpPr>
          <p:nvPr>
            <p:ph type="title"/>
          </p:nvPr>
        </p:nvSpPr>
        <p:spPr>
          <a:xfrm>
            <a:off x="1559496" y="188913"/>
            <a:ext cx="5331634" cy="774700"/>
          </a:xfr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8</a:t>
            </a:fld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1524000" y="9810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E406297-40F4-4AEF-9F53-AE3603BE0E3A}"/>
              </a:ext>
            </a:extLst>
          </p:cNvPr>
          <p:cNvSpPr txBox="1"/>
          <p:nvPr/>
        </p:nvSpPr>
        <p:spPr>
          <a:xfrm>
            <a:off x="1523999" y="1383992"/>
            <a:ext cx="9144000" cy="702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201295" algn="just">
              <a:lnSpc>
                <a:spcPct val="115000"/>
              </a:lnSpc>
              <a:spcBef>
                <a:spcPts val="15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Sintetiza a contribuição do trabalho e deve estar de acordo com os objetivos. Não deve conter dados, comentários ou discussão dos resultados.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8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A94A-F587-416B-9308-41502F04ED66}" type="slidenum">
              <a:rPr lang="pt-BR"/>
              <a:pPr/>
              <a:t>9</a:t>
            </a:fld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52400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223792" y="2636915"/>
            <a:ext cx="331236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FIM!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337</Words>
  <Application>Microsoft Office PowerPoint</Application>
  <PresentationFormat>Personalizar</PresentationFormat>
  <Paragraphs>42</Paragraphs>
  <Slides>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Tema do Office</vt:lpstr>
      <vt:lpstr>Imagem de bitmap</vt:lpstr>
      <vt:lpstr>Apresentação do PowerPoint</vt:lpstr>
      <vt:lpstr>Apresentação</vt:lpstr>
      <vt:lpstr>Introdução</vt:lpstr>
      <vt:lpstr>Revisão de Literatura</vt:lpstr>
      <vt:lpstr>Materiais e Métodos</vt:lpstr>
      <vt:lpstr>Resultados e Discussão</vt:lpstr>
      <vt:lpstr>Conclusões</vt:lpstr>
      <vt:lpstr>Referências Bibliográficas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Duarte</dc:creator>
  <cp:lastModifiedBy>Emanuel</cp:lastModifiedBy>
  <cp:revision>4</cp:revision>
  <dcterms:created xsi:type="dcterms:W3CDTF">2021-01-21T12:16:48Z</dcterms:created>
  <dcterms:modified xsi:type="dcterms:W3CDTF">2021-01-23T01:17:33Z</dcterms:modified>
</cp:coreProperties>
</file>