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1" d="100"/>
          <a:sy n="71" d="100"/>
        </p:scale>
        <p:origin x="90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190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F4D68-9E4E-4982-8D36-B4B31F4EF143}" type="datetimeFigureOut">
              <a:rPr lang="pt-BR" smtClean="0"/>
              <a:t>28/09/2019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77FDB-96CC-4469-AD8D-AB882DE8FF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3083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DCE0A-1AB7-4005-BE08-E22EC9282793}" type="datetimeFigureOut">
              <a:rPr lang="pt-BR" smtClean="0"/>
              <a:t>28/09/2019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B25A4-CC2B-4440-A118-C0BCF99449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583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B25A4-CC2B-4440-A118-C0BCF9944936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0494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dirty="0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4E2A2-31AA-4864-A43A-7425842823C6}" type="datetime1">
              <a:rPr lang="pt-BR" smtClean="0"/>
              <a:t>28/09/2019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Departamento de Engenharia Elétrica (DEPEL)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87E57-B407-49D6-B10B-8F38C19791DB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92468" cy="1093099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395" y="-5368"/>
            <a:ext cx="2036892" cy="109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627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7F5A-3FB9-4A2F-A4AE-623D5231D0E1}" type="datetime1">
              <a:rPr lang="pt-BR" smtClean="0"/>
              <a:t>28/09/2019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Departamento de Engenharia Elétrica (DEPEL)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87E57-B407-49D6-B10B-8F38C19791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3301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3C9C3-40EF-484B-B395-0AA89B9A0D4F}" type="datetime1">
              <a:rPr lang="pt-BR" smtClean="0"/>
              <a:t>28/09/2019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Departamento de Engenharia Elétrica (DEPEL)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87E57-B407-49D6-B10B-8F38C19791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0541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9A455-7289-402E-816F-760FDE806731}" type="datetime1">
              <a:rPr lang="pt-BR" smtClean="0"/>
              <a:t>28/09/2019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Departamento de Engenharia Elétrica (DEPEL)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87E57-B407-49D6-B10B-8F38C19791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5175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5A399-0425-430D-A146-76A8A7429E62}" type="datetime1">
              <a:rPr lang="pt-BR" smtClean="0"/>
              <a:t>28/09/2019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Departamento de Engenharia Elétrica (DEPEL)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87E57-B407-49D6-B10B-8F38C19791DB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214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0946-52AB-4894-9006-86DFE85430F4}" type="datetime1">
              <a:rPr lang="pt-BR" smtClean="0"/>
              <a:t>28/09/2019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Departamento de Engenharia Elétrica (DEPEL)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87E57-B407-49D6-B10B-8F38C19791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55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F330B-9636-4183-AEF7-45761E1C265D}" type="datetime1">
              <a:rPr lang="pt-BR" smtClean="0"/>
              <a:t>28/09/2019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Departamento de Engenharia Elétrica (DEPEL)</a:t>
            </a: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87E57-B407-49D6-B10B-8F38C19791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4400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F2AD1-B26A-4E64-AE7C-66BDED2047B0}" type="datetime1">
              <a:rPr lang="pt-BR" smtClean="0"/>
              <a:t>28/09/2019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Departamento de Engenharia Elétrica (DEPEL)</a:t>
            </a: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87E57-B407-49D6-B10B-8F38C19791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6829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8824-933E-44AC-B206-6A545C663B42}" type="datetime1">
              <a:rPr lang="pt-BR" smtClean="0"/>
              <a:t>28/09/2019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Departamento de Engenharia Elétrica (DEPEL)</a:t>
            </a: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87E57-B407-49D6-B10B-8F38C19791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0480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935766F-1387-4E1D-890A-CB0A0AF1FFE9}" type="datetime1">
              <a:rPr lang="pt-BR" smtClean="0"/>
              <a:t>28/09/2019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Departamento de Engenharia Elétrica (DEPEL)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E87E57-B407-49D6-B10B-8F38C19791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7122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7E620-0E3C-4878-83FF-CB7E0473587F}" type="datetime1">
              <a:rPr lang="pt-BR" smtClean="0"/>
              <a:t>28/09/2019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Departamento de Engenharia Elétrica (DEPEL)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87E57-B407-49D6-B10B-8F38C19791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2047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DC08959-AEBF-4DD2-B7A1-EB8E4AA70284}" type="datetime1">
              <a:rPr lang="pt-BR" smtClean="0"/>
              <a:t>28/09/2019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Departamento de Engenharia Elétrica (DEPEL)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9E87E57-B407-49D6-B10B-8F38C19791DB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92468" cy="1093099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395" y="-5368"/>
            <a:ext cx="2036892" cy="109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663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Departamento de Engenharia Elétrica (DEPEL)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87E57-B407-49D6-B10B-8F38C19791D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670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Departamento de Engenharia Elétrica (DEPEL)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87E57-B407-49D6-B10B-8F38C19791DB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838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</TotalTime>
  <Words>17</Words>
  <Application>Microsoft Office PowerPoint</Application>
  <PresentationFormat>Widescreen</PresentationFormat>
  <Paragraphs>5</Paragraphs>
  <Slides>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5" baseType="lpstr">
      <vt:lpstr>Calibri</vt:lpstr>
      <vt:lpstr>Calibri Light</vt:lpstr>
      <vt:lpstr>Retrospectiva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Rodolfo</dc:creator>
  <cp:lastModifiedBy>Rodolfo</cp:lastModifiedBy>
  <cp:revision>1</cp:revision>
  <dcterms:created xsi:type="dcterms:W3CDTF">2019-09-29T00:39:50Z</dcterms:created>
  <dcterms:modified xsi:type="dcterms:W3CDTF">2019-09-29T00:46:21Z</dcterms:modified>
</cp:coreProperties>
</file>