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6858000" cy="9144000"/>
  <p:embeddedFontLst>
    <p:embeddedFont>
      <p:font typeface="Gill Sans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2937E67-D76E-4B74-A0A5-1F4E68F7C702}">
  <a:tblStyle styleId="{82937E67-D76E-4B74-A0A5-1F4E68F7C70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GillSans-bold.fntdata"/><Relationship Id="rId10" Type="http://schemas.openxmlformats.org/officeDocument/2006/relationships/slide" Target="slides/slide4.xml"/><Relationship Id="rId32" Type="http://schemas.openxmlformats.org/officeDocument/2006/relationships/font" Target="fonts/GillSans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c2820e9f6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8c2820e9f6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8c2820e9f6_0_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c2820e9f6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8c2820e9f6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8c2820e9f6_0_1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c2820e9f6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g8c2820e9f6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8c2820e9f6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8c2820e9f6_0_2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8c2820e9f6_0_2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8c2820e9f6_0_2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8c2820e9f6_0_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g8c2820e9f6_0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8c2820e9f6_0_1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8c2820e9f6_0_2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g8c2820e9f6_0_2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8c2820e9f6_0_2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8c2820e9f6_0_1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g8c2820e9f6_0_1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8c2820e9f6_0_1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c2820e9f6_0_2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g8c2820e9f6_0_2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8c2820e9f6_0_2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8c2820e9f6_0_3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g8c2820e9f6_0_3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g8c2820e9f6_0_3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8c2820e9f6_0_2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g8c2820e9f6_0_2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8c2820e9f6_0_2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8c2820e9f6_0_2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g8c2820e9f6_0_2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g8c2820e9f6_0_2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8c2820e9f6_0_2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g8c2820e9f6_0_2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g8c2820e9f6_0_2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8c2820e9f6_0_3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3" name="Google Shape;563;g8c2820e9f6_0_3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g8c2820e9f6_0_3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2" name="Google Shape;60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7ea71e11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8d7ea71e11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8d7ea71e11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c2820e9f6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8c2820e9f6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8c2820e9f6_0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c2820e9f6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8c2820e9f6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8c2820e9f6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c2820e9f6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8c2820e9f6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8c2820e9f6_0_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8c2820e9f6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8c2820e9f6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8c2820e9f6_0_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ill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8" y="62803"/>
            <a:ext cx="12184062" cy="67951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7938" y="0"/>
            <a:ext cx="12184062" cy="6858000"/>
          </a:xfrm>
          <a:prstGeom prst="rect">
            <a:avLst/>
          </a:prstGeom>
          <a:solidFill>
            <a:schemeClr val="lt1">
              <a:alpha val="6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3" name="Google Shape;23;p2"/>
          <p:cNvGrpSpPr/>
          <p:nvPr/>
        </p:nvGrpSpPr>
        <p:grpSpPr>
          <a:xfrm>
            <a:off x="-940" y="0"/>
            <a:ext cx="4035872" cy="6886575"/>
            <a:chOff x="-940" y="12700"/>
            <a:chExt cx="4028429" cy="6873875"/>
          </a:xfrm>
        </p:grpSpPr>
        <p:sp>
          <p:nvSpPr>
            <p:cNvPr id="24" name="Google Shape;24;p2"/>
            <p:cNvSpPr/>
            <p:nvPr/>
          </p:nvSpPr>
          <p:spPr>
            <a:xfrm>
              <a:off x="7938" y="12700"/>
              <a:ext cx="3135313" cy="6873875"/>
            </a:xfrm>
            <a:custGeom>
              <a:rect b="b" l="l" r="r" t="t"/>
              <a:pathLst>
                <a:path extrusionOk="0" h="2761" w="1258">
                  <a:moveTo>
                    <a:pt x="1177" y="0"/>
                  </a:moveTo>
                  <a:cubicBezTo>
                    <a:pt x="1177" y="0"/>
                    <a:pt x="1187" y="17"/>
                    <a:pt x="1185" y="25"/>
                  </a:cubicBezTo>
                  <a:cubicBezTo>
                    <a:pt x="1182" y="34"/>
                    <a:pt x="1178" y="41"/>
                    <a:pt x="1178" y="48"/>
                  </a:cubicBezTo>
                  <a:cubicBezTo>
                    <a:pt x="1178" y="55"/>
                    <a:pt x="1185" y="62"/>
                    <a:pt x="1189" y="67"/>
                  </a:cubicBezTo>
                  <a:cubicBezTo>
                    <a:pt x="1193" y="71"/>
                    <a:pt x="1196" y="67"/>
                    <a:pt x="1199" y="77"/>
                  </a:cubicBezTo>
                  <a:cubicBezTo>
                    <a:pt x="1202" y="86"/>
                    <a:pt x="1203" y="86"/>
                    <a:pt x="1204" y="94"/>
                  </a:cubicBezTo>
                  <a:cubicBezTo>
                    <a:pt x="1205" y="102"/>
                    <a:pt x="1204" y="103"/>
                    <a:pt x="1205" y="108"/>
                  </a:cubicBezTo>
                  <a:cubicBezTo>
                    <a:pt x="1205" y="112"/>
                    <a:pt x="1210" y="124"/>
                    <a:pt x="1210" y="124"/>
                  </a:cubicBezTo>
                  <a:cubicBezTo>
                    <a:pt x="1210" y="124"/>
                    <a:pt x="1210" y="139"/>
                    <a:pt x="1210" y="146"/>
                  </a:cubicBezTo>
                  <a:cubicBezTo>
                    <a:pt x="1210" y="152"/>
                    <a:pt x="1209" y="151"/>
                    <a:pt x="1209" y="164"/>
                  </a:cubicBezTo>
                  <a:cubicBezTo>
                    <a:pt x="1209" y="178"/>
                    <a:pt x="1207" y="192"/>
                    <a:pt x="1209" y="197"/>
                  </a:cubicBezTo>
                  <a:cubicBezTo>
                    <a:pt x="1210" y="202"/>
                    <a:pt x="1213" y="210"/>
                    <a:pt x="1213" y="210"/>
                  </a:cubicBezTo>
                  <a:cubicBezTo>
                    <a:pt x="1213" y="210"/>
                    <a:pt x="1218" y="221"/>
                    <a:pt x="1219" y="225"/>
                  </a:cubicBezTo>
                  <a:cubicBezTo>
                    <a:pt x="1220" y="229"/>
                    <a:pt x="1220" y="238"/>
                    <a:pt x="1220" y="245"/>
                  </a:cubicBezTo>
                  <a:cubicBezTo>
                    <a:pt x="1220" y="251"/>
                    <a:pt x="1221" y="251"/>
                    <a:pt x="1226" y="256"/>
                  </a:cubicBezTo>
                  <a:cubicBezTo>
                    <a:pt x="1231" y="261"/>
                    <a:pt x="1240" y="272"/>
                    <a:pt x="1245" y="280"/>
                  </a:cubicBezTo>
                  <a:cubicBezTo>
                    <a:pt x="1251" y="288"/>
                    <a:pt x="1255" y="293"/>
                    <a:pt x="1255" y="298"/>
                  </a:cubicBezTo>
                  <a:cubicBezTo>
                    <a:pt x="1255" y="303"/>
                    <a:pt x="1257" y="309"/>
                    <a:pt x="1257" y="313"/>
                  </a:cubicBezTo>
                  <a:cubicBezTo>
                    <a:pt x="1257" y="318"/>
                    <a:pt x="1256" y="324"/>
                    <a:pt x="1255" y="331"/>
                  </a:cubicBezTo>
                  <a:cubicBezTo>
                    <a:pt x="1255" y="337"/>
                    <a:pt x="1256" y="345"/>
                    <a:pt x="1254" y="351"/>
                  </a:cubicBezTo>
                  <a:cubicBezTo>
                    <a:pt x="1252" y="356"/>
                    <a:pt x="1250" y="363"/>
                    <a:pt x="1249" y="373"/>
                  </a:cubicBezTo>
                  <a:cubicBezTo>
                    <a:pt x="1248" y="382"/>
                    <a:pt x="1244" y="404"/>
                    <a:pt x="1244" y="404"/>
                  </a:cubicBezTo>
                  <a:cubicBezTo>
                    <a:pt x="1244" y="404"/>
                    <a:pt x="1245" y="409"/>
                    <a:pt x="1244" y="420"/>
                  </a:cubicBezTo>
                  <a:cubicBezTo>
                    <a:pt x="1243" y="431"/>
                    <a:pt x="1242" y="435"/>
                    <a:pt x="1241" y="443"/>
                  </a:cubicBezTo>
                  <a:cubicBezTo>
                    <a:pt x="1240" y="451"/>
                    <a:pt x="1240" y="458"/>
                    <a:pt x="1240" y="467"/>
                  </a:cubicBezTo>
                  <a:cubicBezTo>
                    <a:pt x="1241" y="477"/>
                    <a:pt x="1240" y="485"/>
                    <a:pt x="1243" y="494"/>
                  </a:cubicBezTo>
                  <a:cubicBezTo>
                    <a:pt x="1246" y="503"/>
                    <a:pt x="1247" y="501"/>
                    <a:pt x="1249" y="513"/>
                  </a:cubicBezTo>
                  <a:cubicBezTo>
                    <a:pt x="1251" y="524"/>
                    <a:pt x="1253" y="529"/>
                    <a:pt x="1254" y="538"/>
                  </a:cubicBezTo>
                  <a:cubicBezTo>
                    <a:pt x="1255" y="546"/>
                    <a:pt x="1255" y="561"/>
                    <a:pt x="1255" y="567"/>
                  </a:cubicBezTo>
                  <a:cubicBezTo>
                    <a:pt x="1255" y="573"/>
                    <a:pt x="1251" y="585"/>
                    <a:pt x="1251" y="590"/>
                  </a:cubicBezTo>
                  <a:cubicBezTo>
                    <a:pt x="1251" y="595"/>
                    <a:pt x="1249" y="606"/>
                    <a:pt x="1249" y="609"/>
                  </a:cubicBezTo>
                  <a:cubicBezTo>
                    <a:pt x="1249" y="613"/>
                    <a:pt x="1250" y="647"/>
                    <a:pt x="1250" y="647"/>
                  </a:cubicBezTo>
                  <a:cubicBezTo>
                    <a:pt x="1258" y="670"/>
                    <a:pt x="1258" y="670"/>
                    <a:pt x="1258" y="670"/>
                  </a:cubicBezTo>
                  <a:cubicBezTo>
                    <a:pt x="1258" y="670"/>
                    <a:pt x="1250" y="696"/>
                    <a:pt x="1248" y="700"/>
                  </a:cubicBezTo>
                  <a:cubicBezTo>
                    <a:pt x="1245" y="705"/>
                    <a:pt x="1225" y="738"/>
                    <a:pt x="1225" y="738"/>
                  </a:cubicBezTo>
                  <a:cubicBezTo>
                    <a:pt x="1185" y="794"/>
                    <a:pt x="1185" y="794"/>
                    <a:pt x="1185" y="794"/>
                  </a:cubicBezTo>
                  <a:cubicBezTo>
                    <a:pt x="1153" y="828"/>
                    <a:pt x="1153" y="828"/>
                    <a:pt x="1153" y="828"/>
                  </a:cubicBezTo>
                  <a:cubicBezTo>
                    <a:pt x="1153" y="828"/>
                    <a:pt x="1130" y="845"/>
                    <a:pt x="1127" y="849"/>
                  </a:cubicBezTo>
                  <a:cubicBezTo>
                    <a:pt x="1124" y="852"/>
                    <a:pt x="1115" y="864"/>
                    <a:pt x="1113" y="869"/>
                  </a:cubicBezTo>
                  <a:cubicBezTo>
                    <a:pt x="1111" y="874"/>
                    <a:pt x="1097" y="888"/>
                    <a:pt x="1093" y="897"/>
                  </a:cubicBezTo>
                  <a:cubicBezTo>
                    <a:pt x="1089" y="906"/>
                    <a:pt x="1084" y="915"/>
                    <a:pt x="1083" y="929"/>
                  </a:cubicBezTo>
                  <a:cubicBezTo>
                    <a:pt x="1082" y="943"/>
                    <a:pt x="1083" y="959"/>
                    <a:pt x="1081" y="966"/>
                  </a:cubicBezTo>
                  <a:cubicBezTo>
                    <a:pt x="1079" y="973"/>
                    <a:pt x="1077" y="987"/>
                    <a:pt x="1077" y="987"/>
                  </a:cubicBezTo>
                  <a:cubicBezTo>
                    <a:pt x="1077" y="987"/>
                    <a:pt x="1071" y="1027"/>
                    <a:pt x="1070" y="1031"/>
                  </a:cubicBezTo>
                  <a:cubicBezTo>
                    <a:pt x="1069" y="1034"/>
                    <a:pt x="1063" y="1044"/>
                    <a:pt x="1063" y="1047"/>
                  </a:cubicBezTo>
                  <a:cubicBezTo>
                    <a:pt x="1063" y="1051"/>
                    <a:pt x="1062" y="1086"/>
                    <a:pt x="1061" y="1092"/>
                  </a:cubicBezTo>
                  <a:cubicBezTo>
                    <a:pt x="1061" y="1098"/>
                    <a:pt x="1054" y="1110"/>
                    <a:pt x="1052" y="1116"/>
                  </a:cubicBezTo>
                  <a:cubicBezTo>
                    <a:pt x="1050" y="1123"/>
                    <a:pt x="1046" y="1123"/>
                    <a:pt x="1045" y="1132"/>
                  </a:cubicBezTo>
                  <a:cubicBezTo>
                    <a:pt x="1044" y="1141"/>
                    <a:pt x="1051" y="1165"/>
                    <a:pt x="1049" y="1175"/>
                  </a:cubicBezTo>
                  <a:cubicBezTo>
                    <a:pt x="1047" y="1185"/>
                    <a:pt x="1039" y="1212"/>
                    <a:pt x="1039" y="1217"/>
                  </a:cubicBezTo>
                  <a:cubicBezTo>
                    <a:pt x="1040" y="1223"/>
                    <a:pt x="1044" y="1236"/>
                    <a:pt x="1046" y="1243"/>
                  </a:cubicBezTo>
                  <a:cubicBezTo>
                    <a:pt x="1048" y="1250"/>
                    <a:pt x="1052" y="1252"/>
                    <a:pt x="1052" y="1260"/>
                  </a:cubicBezTo>
                  <a:cubicBezTo>
                    <a:pt x="1052" y="1267"/>
                    <a:pt x="1054" y="1270"/>
                    <a:pt x="1051" y="1282"/>
                  </a:cubicBezTo>
                  <a:cubicBezTo>
                    <a:pt x="1049" y="1294"/>
                    <a:pt x="1044" y="1303"/>
                    <a:pt x="1044" y="1317"/>
                  </a:cubicBezTo>
                  <a:cubicBezTo>
                    <a:pt x="1044" y="1331"/>
                    <a:pt x="1044" y="1323"/>
                    <a:pt x="1049" y="1355"/>
                  </a:cubicBezTo>
                  <a:cubicBezTo>
                    <a:pt x="1054" y="1387"/>
                    <a:pt x="1054" y="1392"/>
                    <a:pt x="1051" y="1401"/>
                  </a:cubicBezTo>
                  <a:cubicBezTo>
                    <a:pt x="1049" y="1410"/>
                    <a:pt x="1047" y="1420"/>
                    <a:pt x="1045" y="1425"/>
                  </a:cubicBezTo>
                  <a:cubicBezTo>
                    <a:pt x="1043" y="1430"/>
                    <a:pt x="1039" y="1462"/>
                    <a:pt x="1039" y="1465"/>
                  </a:cubicBezTo>
                  <a:cubicBezTo>
                    <a:pt x="1038" y="1469"/>
                    <a:pt x="1016" y="1502"/>
                    <a:pt x="1016" y="1505"/>
                  </a:cubicBezTo>
                  <a:cubicBezTo>
                    <a:pt x="1015" y="1509"/>
                    <a:pt x="1005" y="1549"/>
                    <a:pt x="1005" y="1559"/>
                  </a:cubicBezTo>
                  <a:cubicBezTo>
                    <a:pt x="1005" y="1568"/>
                    <a:pt x="1008" y="1587"/>
                    <a:pt x="1004" y="1600"/>
                  </a:cubicBezTo>
                  <a:cubicBezTo>
                    <a:pt x="1001" y="1613"/>
                    <a:pt x="997" y="1614"/>
                    <a:pt x="997" y="1627"/>
                  </a:cubicBezTo>
                  <a:cubicBezTo>
                    <a:pt x="997" y="1640"/>
                    <a:pt x="1008" y="1663"/>
                    <a:pt x="1008" y="1675"/>
                  </a:cubicBezTo>
                  <a:cubicBezTo>
                    <a:pt x="1008" y="1686"/>
                    <a:pt x="1007" y="1698"/>
                    <a:pt x="1008" y="1716"/>
                  </a:cubicBezTo>
                  <a:cubicBezTo>
                    <a:pt x="1009" y="1734"/>
                    <a:pt x="994" y="1826"/>
                    <a:pt x="994" y="1835"/>
                  </a:cubicBezTo>
                  <a:cubicBezTo>
                    <a:pt x="993" y="1845"/>
                    <a:pt x="991" y="1880"/>
                    <a:pt x="992" y="1889"/>
                  </a:cubicBezTo>
                  <a:cubicBezTo>
                    <a:pt x="993" y="1898"/>
                    <a:pt x="998" y="1904"/>
                    <a:pt x="1000" y="1925"/>
                  </a:cubicBezTo>
                  <a:cubicBezTo>
                    <a:pt x="1002" y="1946"/>
                    <a:pt x="1006" y="2060"/>
                    <a:pt x="997" y="2083"/>
                  </a:cubicBezTo>
                  <a:cubicBezTo>
                    <a:pt x="989" y="2106"/>
                    <a:pt x="985" y="2125"/>
                    <a:pt x="985" y="2133"/>
                  </a:cubicBezTo>
                  <a:cubicBezTo>
                    <a:pt x="985" y="2141"/>
                    <a:pt x="992" y="2187"/>
                    <a:pt x="994" y="2202"/>
                  </a:cubicBezTo>
                  <a:cubicBezTo>
                    <a:pt x="995" y="2218"/>
                    <a:pt x="991" y="2223"/>
                    <a:pt x="991" y="2248"/>
                  </a:cubicBezTo>
                  <a:cubicBezTo>
                    <a:pt x="991" y="2273"/>
                    <a:pt x="986" y="2334"/>
                    <a:pt x="986" y="2344"/>
                  </a:cubicBezTo>
                  <a:cubicBezTo>
                    <a:pt x="986" y="2353"/>
                    <a:pt x="1001" y="2455"/>
                    <a:pt x="1001" y="2458"/>
                  </a:cubicBezTo>
                  <a:cubicBezTo>
                    <a:pt x="1001" y="2462"/>
                    <a:pt x="997" y="2522"/>
                    <a:pt x="996" y="2543"/>
                  </a:cubicBezTo>
                  <a:cubicBezTo>
                    <a:pt x="995" y="2564"/>
                    <a:pt x="1000" y="2615"/>
                    <a:pt x="995" y="2634"/>
                  </a:cubicBezTo>
                  <a:cubicBezTo>
                    <a:pt x="990" y="2653"/>
                    <a:pt x="1000" y="2697"/>
                    <a:pt x="999" y="2707"/>
                  </a:cubicBezTo>
                  <a:cubicBezTo>
                    <a:pt x="998" y="2717"/>
                    <a:pt x="972" y="2761"/>
                    <a:pt x="972" y="2761"/>
                  </a:cubicBezTo>
                  <a:cubicBezTo>
                    <a:pt x="0" y="2761"/>
                    <a:pt x="0" y="2761"/>
                    <a:pt x="0" y="27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7" y="0"/>
                    <a:pt x="1177" y="0"/>
                    <a:pt x="1177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940" y="12700"/>
              <a:ext cx="3135313" cy="6873875"/>
            </a:xfrm>
            <a:custGeom>
              <a:rect b="b" l="l" r="r" t="t"/>
              <a:pathLst>
                <a:path extrusionOk="0" h="2761" w="1258">
                  <a:moveTo>
                    <a:pt x="1177" y="0"/>
                  </a:moveTo>
                  <a:cubicBezTo>
                    <a:pt x="1177" y="0"/>
                    <a:pt x="1187" y="17"/>
                    <a:pt x="1185" y="25"/>
                  </a:cubicBezTo>
                  <a:cubicBezTo>
                    <a:pt x="1182" y="34"/>
                    <a:pt x="1178" y="41"/>
                    <a:pt x="1178" y="48"/>
                  </a:cubicBezTo>
                  <a:cubicBezTo>
                    <a:pt x="1178" y="55"/>
                    <a:pt x="1185" y="62"/>
                    <a:pt x="1189" y="67"/>
                  </a:cubicBezTo>
                  <a:cubicBezTo>
                    <a:pt x="1193" y="71"/>
                    <a:pt x="1196" y="67"/>
                    <a:pt x="1199" y="77"/>
                  </a:cubicBezTo>
                  <a:cubicBezTo>
                    <a:pt x="1202" y="86"/>
                    <a:pt x="1203" y="86"/>
                    <a:pt x="1204" y="94"/>
                  </a:cubicBezTo>
                  <a:cubicBezTo>
                    <a:pt x="1205" y="102"/>
                    <a:pt x="1204" y="103"/>
                    <a:pt x="1205" y="108"/>
                  </a:cubicBezTo>
                  <a:cubicBezTo>
                    <a:pt x="1205" y="112"/>
                    <a:pt x="1210" y="124"/>
                    <a:pt x="1210" y="124"/>
                  </a:cubicBezTo>
                  <a:cubicBezTo>
                    <a:pt x="1210" y="124"/>
                    <a:pt x="1210" y="139"/>
                    <a:pt x="1210" y="146"/>
                  </a:cubicBezTo>
                  <a:cubicBezTo>
                    <a:pt x="1210" y="152"/>
                    <a:pt x="1209" y="151"/>
                    <a:pt x="1209" y="164"/>
                  </a:cubicBezTo>
                  <a:cubicBezTo>
                    <a:pt x="1209" y="178"/>
                    <a:pt x="1207" y="192"/>
                    <a:pt x="1209" y="197"/>
                  </a:cubicBezTo>
                  <a:cubicBezTo>
                    <a:pt x="1210" y="202"/>
                    <a:pt x="1213" y="210"/>
                    <a:pt x="1213" y="210"/>
                  </a:cubicBezTo>
                  <a:cubicBezTo>
                    <a:pt x="1213" y="210"/>
                    <a:pt x="1218" y="221"/>
                    <a:pt x="1219" y="225"/>
                  </a:cubicBezTo>
                  <a:cubicBezTo>
                    <a:pt x="1220" y="229"/>
                    <a:pt x="1220" y="238"/>
                    <a:pt x="1220" y="245"/>
                  </a:cubicBezTo>
                  <a:cubicBezTo>
                    <a:pt x="1220" y="251"/>
                    <a:pt x="1221" y="251"/>
                    <a:pt x="1226" y="256"/>
                  </a:cubicBezTo>
                  <a:cubicBezTo>
                    <a:pt x="1231" y="261"/>
                    <a:pt x="1240" y="272"/>
                    <a:pt x="1245" y="280"/>
                  </a:cubicBezTo>
                  <a:cubicBezTo>
                    <a:pt x="1251" y="288"/>
                    <a:pt x="1255" y="293"/>
                    <a:pt x="1255" y="298"/>
                  </a:cubicBezTo>
                  <a:cubicBezTo>
                    <a:pt x="1255" y="303"/>
                    <a:pt x="1257" y="309"/>
                    <a:pt x="1257" y="313"/>
                  </a:cubicBezTo>
                  <a:cubicBezTo>
                    <a:pt x="1257" y="318"/>
                    <a:pt x="1256" y="324"/>
                    <a:pt x="1255" y="331"/>
                  </a:cubicBezTo>
                  <a:cubicBezTo>
                    <a:pt x="1255" y="337"/>
                    <a:pt x="1256" y="345"/>
                    <a:pt x="1254" y="351"/>
                  </a:cubicBezTo>
                  <a:cubicBezTo>
                    <a:pt x="1252" y="356"/>
                    <a:pt x="1250" y="363"/>
                    <a:pt x="1249" y="373"/>
                  </a:cubicBezTo>
                  <a:cubicBezTo>
                    <a:pt x="1248" y="382"/>
                    <a:pt x="1244" y="404"/>
                    <a:pt x="1244" y="404"/>
                  </a:cubicBezTo>
                  <a:cubicBezTo>
                    <a:pt x="1244" y="404"/>
                    <a:pt x="1245" y="409"/>
                    <a:pt x="1244" y="420"/>
                  </a:cubicBezTo>
                  <a:cubicBezTo>
                    <a:pt x="1243" y="431"/>
                    <a:pt x="1242" y="435"/>
                    <a:pt x="1241" y="443"/>
                  </a:cubicBezTo>
                  <a:cubicBezTo>
                    <a:pt x="1240" y="451"/>
                    <a:pt x="1240" y="458"/>
                    <a:pt x="1240" y="467"/>
                  </a:cubicBezTo>
                  <a:cubicBezTo>
                    <a:pt x="1241" y="477"/>
                    <a:pt x="1240" y="485"/>
                    <a:pt x="1243" y="494"/>
                  </a:cubicBezTo>
                  <a:cubicBezTo>
                    <a:pt x="1246" y="503"/>
                    <a:pt x="1247" y="501"/>
                    <a:pt x="1249" y="513"/>
                  </a:cubicBezTo>
                  <a:cubicBezTo>
                    <a:pt x="1251" y="524"/>
                    <a:pt x="1253" y="529"/>
                    <a:pt x="1254" y="538"/>
                  </a:cubicBezTo>
                  <a:cubicBezTo>
                    <a:pt x="1255" y="546"/>
                    <a:pt x="1255" y="561"/>
                    <a:pt x="1255" y="567"/>
                  </a:cubicBezTo>
                  <a:cubicBezTo>
                    <a:pt x="1255" y="573"/>
                    <a:pt x="1251" y="585"/>
                    <a:pt x="1251" y="590"/>
                  </a:cubicBezTo>
                  <a:cubicBezTo>
                    <a:pt x="1251" y="595"/>
                    <a:pt x="1249" y="606"/>
                    <a:pt x="1249" y="609"/>
                  </a:cubicBezTo>
                  <a:cubicBezTo>
                    <a:pt x="1249" y="613"/>
                    <a:pt x="1250" y="647"/>
                    <a:pt x="1250" y="647"/>
                  </a:cubicBezTo>
                  <a:cubicBezTo>
                    <a:pt x="1258" y="670"/>
                    <a:pt x="1258" y="670"/>
                    <a:pt x="1258" y="670"/>
                  </a:cubicBezTo>
                  <a:cubicBezTo>
                    <a:pt x="1258" y="670"/>
                    <a:pt x="1250" y="696"/>
                    <a:pt x="1248" y="700"/>
                  </a:cubicBezTo>
                  <a:cubicBezTo>
                    <a:pt x="1245" y="705"/>
                    <a:pt x="1225" y="738"/>
                    <a:pt x="1225" y="738"/>
                  </a:cubicBezTo>
                  <a:cubicBezTo>
                    <a:pt x="1185" y="794"/>
                    <a:pt x="1185" y="794"/>
                    <a:pt x="1185" y="794"/>
                  </a:cubicBezTo>
                  <a:cubicBezTo>
                    <a:pt x="1153" y="828"/>
                    <a:pt x="1153" y="828"/>
                    <a:pt x="1153" y="828"/>
                  </a:cubicBezTo>
                  <a:cubicBezTo>
                    <a:pt x="1153" y="828"/>
                    <a:pt x="1130" y="845"/>
                    <a:pt x="1127" y="849"/>
                  </a:cubicBezTo>
                  <a:cubicBezTo>
                    <a:pt x="1124" y="852"/>
                    <a:pt x="1115" y="864"/>
                    <a:pt x="1113" y="869"/>
                  </a:cubicBezTo>
                  <a:cubicBezTo>
                    <a:pt x="1111" y="874"/>
                    <a:pt x="1097" y="888"/>
                    <a:pt x="1093" y="897"/>
                  </a:cubicBezTo>
                  <a:cubicBezTo>
                    <a:pt x="1089" y="906"/>
                    <a:pt x="1084" y="915"/>
                    <a:pt x="1083" y="929"/>
                  </a:cubicBezTo>
                  <a:cubicBezTo>
                    <a:pt x="1082" y="943"/>
                    <a:pt x="1083" y="959"/>
                    <a:pt x="1081" y="966"/>
                  </a:cubicBezTo>
                  <a:cubicBezTo>
                    <a:pt x="1079" y="973"/>
                    <a:pt x="1077" y="987"/>
                    <a:pt x="1077" y="987"/>
                  </a:cubicBezTo>
                  <a:cubicBezTo>
                    <a:pt x="1077" y="987"/>
                    <a:pt x="1071" y="1027"/>
                    <a:pt x="1070" y="1031"/>
                  </a:cubicBezTo>
                  <a:cubicBezTo>
                    <a:pt x="1069" y="1034"/>
                    <a:pt x="1063" y="1044"/>
                    <a:pt x="1063" y="1047"/>
                  </a:cubicBezTo>
                  <a:cubicBezTo>
                    <a:pt x="1063" y="1051"/>
                    <a:pt x="1062" y="1086"/>
                    <a:pt x="1061" y="1092"/>
                  </a:cubicBezTo>
                  <a:cubicBezTo>
                    <a:pt x="1061" y="1098"/>
                    <a:pt x="1054" y="1110"/>
                    <a:pt x="1052" y="1116"/>
                  </a:cubicBezTo>
                  <a:cubicBezTo>
                    <a:pt x="1050" y="1123"/>
                    <a:pt x="1046" y="1123"/>
                    <a:pt x="1045" y="1132"/>
                  </a:cubicBezTo>
                  <a:cubicBezTo>
                    <a:pt x="1044" y="1141"/>
                    <a:pt x="1051" y="1165"/>
                    <a:pt x="1049" y="1175"/>
                  </a:cubicBezTo>
                  <a:cubicBezTo>
                    <a:pt x="1047" y="1185"/>
                    <a:pt x="1039" y="1212"/>
                    <a:pt x="1039" y="1217"/>
                  </a:cubicBezTo>
                  <a:cubicBezTo>
                    <a:pt x="1040" y="1223"/>
                    <a:pt x="1044" y="1236"/>
                    <a:pt x="1046" y="1243"/>
                  </a:cubicBezTo>
                  <a:cubicBezTo>
                    <a:pt x="1048" y="1250"/>
                    <a:pt x="1052" y="1252"/>
                    <a:pt x="1052" y="1260"/>
                  </a:cubicBezTo>
                  <a:cubicBezTo>
                    <a:pt x="1052" y="1267"/>
                    <a:pt x="1054" y="1270"/>
                    <a:pt x="1051" y="1282"/>
                  </a:cubicBezTo>
                  <a:cubicBezTo>
                    <a:pt x="1049" y="1294"/>
                    <a:pt x="1044" y="1303"/>
                    <a:pt x="1044" y="1317"/>
                  </a:cubicBezTo>
                  <a:cubicBezTo>
                    <a:pt x="1044" y="1331"/>
                    <a:pt x="1044" y="1323"/>
                    <a:pt x="1049" y="1355"/>
                  </a:cubicBezTo>
                  <a:cubicBezTo>
                    <a:pt x="1054" y="1387"/>
                    <a:pt x="1054" y="1392"/>
                    <a:pt x="1051" y="1401"/>
                  </a:cubicBezTo>
                  <a:cubicBezTo>
                    <a:pt x="1049" y="1410"/>
                    <a:pt x="1047" y="1420"/>
                    <a:pt x="1045" y="1425"/>
                  </a:cubicBezTo>
                  <a:cubicBezTo>
                    <a:pt x="1043" y="1430"/>
                    <a:pt x="1039" y="1462"/>
                    <a:pt x="1039" y="1465"/>
                  </a:cubicBezTo>
                  <a:cubicBezTo>
                    <a:pt x="1038" y="1469"/>
                    <a:pt x="1016" y="1502"/>
                    <a:pt x="1016" y="1505"/>
                  </a:cubicBezTo>
                  <a:cubicBezTo>
                    <a:pt x="1015" y="1509"/>
                    <a:pt x="1005" y="1549"/>
                    <a:pt x="1005" y="1559"/>
                  </a:cubicBezTo>
                  <a:cubicBezTo>
                    <a:pt x="1005" y="1568"/>
                    <a:pt x="1008" y="1587"/>
                    <a:pt x="1004" y="1600"/>
                  </a:cubicBezTo>
                  <a:cubicBezTo>
                    <a:pt x="1001" y="1613"/>
                    <a:pt x="997" y="1614"/>
                    <a:pt x="997" y="1627"/>
                  </a:cubicBezTo>
                  <a:cubicBezTo>
                    <a:pt x="997" y="1640"/>
                    <a:pt x="1008" y="1663"/>
                    <a:pt x="1008" y="1675"/>
                  </a:cubicBezTo>
                  <a:cubicBezTo>
                    <a:pt x="1008" y="1686"/>
                    <a:pt x="1007" y="1698"/>
                    <a:pt x="1008" y="1716"/>
                  </a:cubicBezTo>
                  <a:cubicBezTo>
                    <a:pt x="1009" y="1734"/>
                    <a:pt x="994" y="1826"/>
                    <a:pt x="994" y="1835"/>
                  </a:cubicBezTo>
                  <a:cubicBezTo>
                    <a:pt x="993" y="1845"/>
                    <a:pt x="991" y="1880"/>
                    <a:pt x="992" y="1889"/>
                  </a:cubicBezTo>
                  <a:cubicBezTo>
                    <a:pt x="993" y="1898"/>
                    <a:pt x="998" y="1904"/>
                    <a:pt x="1000" y="1925"/>
                  </a:cubicBezTo>
                  <a:cubicBezTo>
                    <a:pt x="1002" y="1946"/>
                    <a:pt x="1006" y="2060"/>
                    <a:pt x="997" y="2083"/>
                  </a:cubicBezTo>
                  <a:cubicBezTo>
                    <a:pt x="989" y="2106"/>
                    <a:pt x="985" y="2125"/>
                    <a:pt x="985" y="2133"/>
                  </a:cubicBezTo>
                  <a:cubicBezTo>
                    <a:pt x="985" y="2141"/>
                    <a:pt x="992" y="2187"/>
                    <a:pt x="994" y="2202"/>
                  </a:cubicBezTo>
                  <a:cubicBezTo>
                    <a:pt x="995" y="2218"/>
                    <a:pt x="991" y="2223"/>
                    <a:pt x="991" y="2248"/>
                  </a:cubicBezTo>
                  <a:cubicBezTo>
                    <a:pt x="991" y="2273"/>
                    <a:pt x="986" y="2334"/>
                    <a:pt x="986" y="2344"/>
                  </a:cubicBezTo>
                  <a:cubicBezTo>
                    <a:pt x="986" y="2353"/>
                    <a:pt x="1001" y="2455"/>
                    <a:pt x="1001" y="2458"/>
                  </a:cubicBezTo>
                  <a:cubicBezTo>
                    <a:pt x="1001" y="2462"/>
                    <a:pt x="997" y="2522"/>
                    <a:pt x="996" y="2543"/>
                  </a:cubicBezTo>
                  <a:cubicBezTo>
                    <a:pt x="995" y="2564"/>
                    <a:pt x="1000" y="2615"/>
                    <a:pt x="995" y="2634"/>
                  </a:cubicBezTo>
                  <a:cubicBezTo>
                    <a:pt x="990" y="2653"/>
                    <a:pt x="1000" y="2697"/>
                    <a:pt x="999" y="2707"/>
                  </a:cubicBezTo>
                  <a:cubicBezTo>
                    <a:pt x="998" y="2717"/>
                    <a:pt x="972" y="2761"/>
                    <a:pt x="972" y="2761"/>
                  </a:cubicBezTo>
                  <a:cubicBezTo>
                    <a:pt x="0" y="2761"/>
                    <a:pt x="0" y="2761"/>
                    <a:pt x="0" y="27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7" y="0"/>
                    <a:pt x="1177" y="0"/>
                    <a:pt x="1177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79701" y="954088"/>
              <a:ext cx="1347788" cy="1782763"/>
            </a:xfrm>
            <a:custGeom>
              <a:rect b="b" l="l" r="r" t="t"/>
              <a:pathLst>
                <a:path extrusionOk="0" h="716" w="541">
                  <a:moveTo>
                    <a:pt x="148" y="4"/>
                  </a:moveTo>
                  <a:cubicBezTo>
                    <a:pt x="158" y="20"/>
                    <a:pt x="178" y="52"/>
                    <a:pt x="198" y="67"/>
                  </a:cubicBezTo>
                  <a:cubicBezTo>
                    <a:pt x="217" y="81"/>
                    <a:pt x="225" y="86"/>
                    <a:pt x="230" y="84"/>
                  </a:cubicBezTo>
                  <a:cubicBezTo>
                    <a:pt x="235" y="82"/>
                    <a:pt x="238" y="81"/>
                    <a:pt x="248" y="87"/>
                  </a:cubicBezTo>
                  <a:cubicBezTo>
                    <a:pt x="257" y="94"/>
                    <a:pt x="262" y="104"/>
                    <a:pt x="271" y="106"/>
                  </a:cubicBezTo>
                  <a:cubicBezTo>
                    <a:pt x="279" y="108"/>
                    <a:pt x="287" y="117"/>
                    <a:pt x="300" y="126"/>
                  </a:cubicBezTo>
                  <a:cubicBezTo>
                    <a:pt x="312" y="135"/>
                    <a:pt x="326" y="139"/>
                    <a:pt x="326" y="139"/>
                  </a:cubicBezTo>
                  <a:cubicBezTo>
                    <a:pt x="326" y="139"/>
                    <a:pt x="339" y="105"/>
                    <a:pt x="379" y="107"/>
                  </a:cubicBezTo>
                  <a:cubicBezTo>
                    <a:pt x="419" y="108"/>
                    <a:pt x="429" y="132"/>
                    <a:pt x="432" y="143"/>
                  </a:cubicBezTo>
                  <a:cubicBezTo>
                    <a:pt x="435" y="154"/>
                    <a:pt x="436" y="162"/>
                    <a:pt x="438" y="164"/>
                  </a:cubicBezTo>
                  <a:cubicBezTo>
                    <a:pt x="441" y="166"/>
                    <a:pt x="442" y="174"/>
                    <a:pt x="440" y="176"/>
                  </a:cubicBezTo>
                  <a:cubicBezTo>
                    <a:pt x="437" y="178"/>
                    <a:pt x="461" y="200"/>
                    <a:pt x="477" y="223"/>
                  </a:cubicBezTo>
                  <a:cubicBezTo>
                    <a:pt x="492" y="246"/>
                    <a:pt x="508" y="273"/>
                    <a:pt x="512" y="290"/>
                  </a:cubicBezTo>
                  <a:cubicBezTo>
                    <a:pt x="517" y="306"/>
                    <a:pt x="508" y="336"/>
                    <a:pt x="510" y="344"/>
                  </a:cubicBezTo>
                  <a:cubicBezTo>
                    <a:pt x="513" y="352"/>
                    <a:pt x="519" y="360"/>
                    <a:pt x="515" y="376"/>
                  </a:cubicBezTo>
                  <a:cubicBezTo>
                    <a:pt x="512" y="392"/>
                    <a:pt x="512" y="429"/>
                    <a:pt x="512" y="429"/>
                  </a:cubicBezTo>
                  <a:cubicBezTo>
                    <a:pt x="512" y="429"/>
                    <a:pt x="527" y="431"/>
                    <a:pt x="526" y="440"/>
                  </a:cubicBezTo>
                  <a:cubicBezTo>
                    <a:pt x="525" y="450"/>
                    <a:pt x="526" y="462"/>
                    <a:pt x="526" y="471"/>
                  </a:cubicBezTo>
                  <a:cubicBezTo>
                    <a:pt x="527" y="479"/>
                    <a:pt x="520" y="491"/>
                    <a:pt x="512" y="495"/>
                  </a:cubicBezTo>
                  <a:cubicBezTo>
                    <a:pt x="505" y="498"/>
                    <a:pt x="503" y="500"/>
                    <a:pt x="502" y="506"/>
                  </a:cubicBezTo>
                  <a:cubicBezTo>
                    <a:pt x="500" y="512"/>
                    <a:pt x="494" y="556"/>
                    <a:pt x="496" y="563"/>
                  </a:cubicBezTo>
                  <a:cubicBezTo>
                    <a:pt x="498" y="569"/>
                    <a:pt x="500" y="575"/>
                    <a:pt x="500" y="587"/>
                  </a:cubicBezTo>
                  <a:cubicBezTo>
                    <a:pt x="500" y="598"/>
                    <a:pt x="497" y="604"/>
                    <a:pt x="501" y="610"/>
                  </a:cubicBezTo>
                  <a:cubicBezTo>
                    <a:pt x="505" y="616"/>
                    <a:pt x="508" y="632"/>
                    <a:pt x="514" y="647"/>
                  </a:cubicBezTo>
                  <a:cubicBezTo>
                    <a:pt x="520" y="661"/>
                    <a:pt x="533" y="686"/>
                    <a:pt x="537" y="690"/>
                  </a:cubicBezTo>
                  <a:cubicBezTo>
                    <a:pt x="541" y="694"/>
                    <a:pt x="540" y="705"/>
                    <a:pt x="536" y="705"/>
                  </a:cubicBezTo>
                  <a:cubicBezTo>
                    <a:pt x="532" y="705"/>
                    <a:pt x="527" y="707"/>
                    <a:pt x="520" y="695"/>
                  </a:cubicBezTo>
                  <a:cubicBezTo>
                    <a:pt x="514" y="683"/>
                    <a:pt x="501" y="664"/>
                    <a:pt x="499" y="659"/>
                  </a:cubicBezTo>
                  <a:cubicBezTo>
                    <a:pt x="498" y="653"/>
                    <a:pt x="498" y="648"/>
                    <a:pt x="497" y="644"/>
                  </a:cubicBezTo>
                  <a:cubicBezTo>
                    <a:pt x="496" y="640"/>
                    <a:pt x="481" y="618"/>
                    <a:pt x="479" y="611"/>
                  </a:cubicBezTo>
                  <a:cubicBezTo>
                    <a:pt x="477" y="604"/>
                    <a:pt x="476" y="577"/>
                    <a:pt x="476" y="572"/>
                  </a:cubicBezTo>
                  <a:cubicBezTo>
                    <a:pt x="476" y="566"/>
                    <a:pt x="471" y="552"/>
                    <a:pt x="468" y="549"/>
                  </a:cubicBezTo>
                  <a:cubicBezTo>
                    <a:pt x="465" y="545"/>
                    <a:pt x="461" y="549"/>
                    <a:pt x="458" y="553"/>
                  </a:cubicBezTo>
                  <a:cubicBezTo>
                    <a:pt x="454" y="557"/>
                    <a:pt x="451" y="553"/>
                    <a:pt x="447" y="549"/>
                  </a:cubicBezTo>
                  <a:cubicBezTo>
                    <a:pt x="444" y="546"/>
                    <a:pt x="437" y="541"/>
                    <a:pt x="437" y="541"/>
                  </a:cubicBezTo>
                  <a:cubicBezTo>
                    <a:pt x="437" y="541"/>
                    <a:pt x="431" y="554"/>
                    <a:pt x="426" y="555"/>
                  </a:cubicBezTo>
                  <a:cubicBezTo>
                    <a:pt x="421" y="556"/>
                    <a:pt x="417" y="554"/>
                    <a:pt x="409" y="549"/>
                  </a:cubicBezTo>
                  <a:cubicBezTo>
                    <a:pt x="400" y="544"/>
                    <a:pt x="394" y="545"/>
                    <a:pt x="336" y="547"/>
                  </a:cubicBezTo>
                  <a:cubicBezTo>
                    <a:pt x="278" y="550"/>
                    <a:pt x="271" y="548"/>
                    <a:pt x="257" y="553"/>
                  </a:cubicBezTo>
                  <a:cubicBezTo>
                    <a:pt x="244" y="558"/>
                    <a:pt x="219" y="566"/>
                    <a:pt x="207" y="575"/>
                  </a:cubicBezTo>
                  <a:cubicBezTo>
                    <a:pt x="195" y="584"/>
                    <a:pt x="200" y="594"/>
                    <a:pt x="192" y="605"/>
                  </a:cubicBezTo>
                  <a:cubicBezTo>
                    <a:pt x="185" y="615"/>
                    <a:pt x="181" y="627"/>
                    <a:pt x="147" y="650"/>
                  </a:cubicBezTo>
                  <a:cubicBezTo>
                    <a:pt x="114" y="673"/>
                    <a:pt x="106" y="673"/>
                    <a:pt x="99" y="685"/>
                  </a:cubicBezTo>
                  <a:cubicBezTo>
                    <a:pt x="93" y="698"/>
                    <a:pt x="92" y="703"/>
                    <a:pt x="85" y="704"/>
                  </a:cubicBezTo>
                  <a:cubicBezTo>
                    <a:pt x="79" y="705"/>
                    <a:pt x="73" y="708"/>
                    <a:pt x="64" y="712"/>
                  </a:cubicBezTo>
                  <a:cubicBezTo>
                    <a:pt x="55" y="716"/>
                    <a:pt x="49" y="715"/>
                    <a:pt x="43" y="705"/>
                  </a:cubicBezTo>
                  <a:cubicBezTo>
                    <a:pt x="38" y="696"/>
                    <a:pt x="37" y="682"/>
                    <a:pt x="25" y="674"/>
                  </a:cubicBezTo>
                  <a:cubicBezTo>
                    <a:pt x="12" y="667"/>
                    <a:pt x="0" y="651"/>
                    <a:pt x="3" y="641"/>
                  </a:cubicBezTo>
                  <a:cubicBezTo>
                    <a:pt x="6" y="631"/>
                    <a:pt x="9" y="627"/>
                    <a:pt x="17" y="632"/>
                  </a:cubicBezTo>
                  <a:cubicBezTo>
                    <a:pt x="25" y="636"/>
                    <a:pt x="34" y="648"/>
                    <a:pt x="41" y="648"/>
                  </a:cubicBezTo>
                  <a:cubicBezTo>
                    <a:pt x="48" y="648"/>
                    <a:pt x="53" y="653"/>
                    <a:pt x="56" y="654"/>
                  </a:cubicBezTo>
                  <a:cubicBezTo>
                    <a:pt x="59" y="656"/>
                    <a:pt x="85" y="649"/>
                    <a:pt x="93" y="646"/>
                  </a:cubicBezTo>
                  <a:cubicBezTo>
                    <a:pt x="101" y="644"/>
                    <a:pt x="133" y="606"/>
                    <a:pt x="141" y="589"/>
                  </a:cubicBezTo>
                  <a:cubicBezTo>
                    <a:pt x="149" y="573"/>
                    <a:pt x="164" y="525"/>
                    <a:pt x="181" y="511"/>
                  </a:cubicBezTo>
                  <a:cubicBezTo>
                    <a:pt x="198" y="497"/>
                    <a:pt x="270" y="480"/>
                    <a:pt x="282" y="480"/>
                  </a:cubicBezTo>
                  <a:cubicBezTo>
                    <a:pt x="294" y="480"/>
                    <a:pt x="301" y="476"/>
                    <a:pt x="301" y="476"/>
                  </a:cubicBezTo>
                  <a:cubicBezTo>
                    <a:pt x="305" y="470"/>
                    <a:pt x="305" y="470"/>
                    <a:pt x="305" y="470"/>
                  </a:cubicBezTo>
                  <a:cubicBezTo>
                    <a:pt x="305" y="470"/>
                    <a:pt x="294" y="461"/>
                    <a:pt x="300" y="454"/>
                  </a:cubicBezTo>
                  <a:cubicBezTo>
                    <a:pt x="306" y="446"/>
                    <a:pt x="306" y="441"/>
                    <a:pt x="310" y="432"/>
                  </a:cubicBezTo>
                  <a:cubicBezTo>
                    <a:pt x="314" y="423"/>
                    <a:pt x="327" y="423"/>
                    <a:pt x="333" y="423"/>
                  </a:cubicBezTo>
                  <a:cubicBezTo>
                    <a:pt x="338" y="424"/>
                    <a:pt x="326" y="411"/>
                    <a:pt x="319" y="397"/>
                  </a:cubicBezTo>
                  <a:cubicBezTo>
                    <a:pt x="313" y="383"/>
                    <a:pt x="304" y="365"/>
                    <a:pt x="304" y="365"/>
                  </a:cubicBezTo>
                  <a:cubicBezTo>
                    <a:pt x="304" y="365"/>
                    <a:pt x="290" y="369"/>
                    <a:pt x="284" y="367"/>
                  </a:cubicBezTo>
                  <a:cubicBezTo>
                    <a:pt x="278" y="365"/>
                    <a:pt x="266" y="354"/>
                    <a:pt x="259" y="357"/>
                  </a:cubicBezTo>
                  <a:cubicBezTo>
                    <a:pt x="251" y="361"/>
                    <a:pt x="237" y="367"/>
                    <a:pt x="213" y="408"/>
                  </a:cubicBezTo>
                  <a:cubicBezTo>
                    <a:pt x="190" y="449"/>
                    <a:pt x="195" y="437"/>
                    <a:pt x="195" y="437"/>
                  </a:cubicBezTo>
                  <a:cubicBezTo>
                    <a:pt x="195" y="437"/>
                    <a:pt x="196" y="455"/>
                    <a:pt x="192" y="459"/>
                  </a:cubicBezTo>
                  <a:cubicBezTo>
                    <a:pt x="188" y="463"/>
                    <a:pt x="192" y="483"/>
                    <a:pt x="176" y="483"/>
                  </a:cubicBezTo>
                  <a:cubicBezTo>
                    <a:pt x="160" y="483"/>
                    <a:pt x="159" y="479"/>
                    <a:pt x="154" y="470"/>
                  </a:cubicBezTo>
                  <a:cubicBezTo>
                    <a:pt x="149" y="460"/>
                    <a:pt x="147" y="451"/>
                    <a:pt x="138" y="448"/>
                  </a:cubicBezTo>
                  <a:cubicBezTo>
                    <a:pt x="128" y="445"/>
                    <a:pt x="111" y="436"/>
                    <a:pt x="117" y="423"/>
                  </a:cubicBezTo>
                  <a:cubicBezTo>
                    <a:pt x="123" y="410"/>
                    <a:pt x="130" y="413"/>
                    <a:pt x="143" y="412"/>
                  </a:cubicBezTo>
                  <a:cubicBezTo>
                    <a:pt x="156" y="411"/>
                    <a:pt x="167" y="411"/>
                    <a:pt x="171" y="407"/>
                  </a:cubicBezTo>
                  <a:cubicBezTo>
                    <a:pt x="174" y="403"/>
                    <a:pt x="192" y="379"/>
                    <a:pt x="193" y="364"/>
                  </a:cubicBezTo>
                  <a:cubicBezTo>
                    <a:pt x="195" y="349"/>
                    <a:pt x="195" y="344"/>
                    <a:pt x="202" y="330"/>
                  </a:cubicBezTo>
                  <a:cubicBezTo>
                    <a:pt x="210" y="317"/>
                    <a:pt x="214" y="311"/>
                    <a:pt x="209" y="305"/>
                  </a:cubicBezTo>
                  <a:cubicBezTo>
                    <a:pt x="204" y="298"/>
                    <a:pt x="197" y="290"/>
                    <a:pt x="191" y="284"/>
                  </a:cubicBezTo>
                  <a:cubicBezTo>
                    <a:pt x="184" y="277"/>
                    <a:pt x="174" y="276"/>
                    <a:pt x="174" y="276"/>
                  </a:cubicBezTo>
                  <a:cubicBezTo>
                    <a:pt x="174" y="276"/>
                    <a:pt x="172" y="250"/>
                    <a:pt x="174" y="246"/>
                  </a:cubicBezTo>
                  <a:cubicBezTo>
                    <a:pt x="177" y="241"/>
                    <a:pt x="180" y="240"/>
                    <a:pt x="180" y="240"/>
                  </a:cubicBezTo>
                  <a:cubicBezTo>
                    <a:pt x="180" y="240"/>
                    <a:pt x="194" y="252"/>
                    <a:pt x="201" y="264"/>
                  </a:cubicBezTo>
                  <a:cubicBezTo>
                    <a:pt x="208" y="276"/>
                    <a:pt x="220" y="280"/>
                    <a:pt x="220" y="280"/>
                  </a:cubicBezTo>
                  <a:cubicBezTo>
                    <a:pt x="220" y="280"/>
                    <a:pt x="236" y="241"/>
                    <a:pt x="251" y="231"/>
                  </a:cubicBezTo>
                  <a:cubicBezTo>
                    <a:pt x="266" y="221"/>
                    <a:pt x="277" y="210"/>
                    <a:pt x="294" y="219"/>
                  </a:cubicBezTo>
                  <a:cubicBezTo>
                    <a:pt x="312" y="227"/>
                    <a:pt x="334" y="246"/>
                    <a:pt x="341" y="257"/>
                  </a:cubicBezTo>
                  <a:cubicBezTo>
                    <a:pt x="349" y="268"/>
                    <a:pt x="355" y="276"/>
                    <a:pt x="355" y="276"/>
                  </a:cubicBezTo>
                  <a:cubicBezTo>
                    <a:pt x="355" y="276"/>
                    <a:pt x="363" y="277"/>
                    <a:pt x="365" y="272"/>
                  </a:cubicBezTo>
                  <a:cubicBezTo>
                    <a:pt x="367" y="268"/>
                    <a:pt x="363" y="266"/>
                    <a:pt x="361" y="263"/>
                  </a:cubicBezTo>
                  <a:cubicBezTo>
                    <a:pt x="358" y="259"/>
                    <a:pt x="358" y="255"/>
                    <a:pt x="365" y="255"/>
                  </a:cubicBezTo>
                  <a:cubicBezTo>
                    <a:pt x="372" y="255"/>
                    <a:pt x="375" y="251"/>
                    <a:pt x="371" y="248"/>
                  </a:cubicBezTo>
                  <a:cubicBezTo>
                    <a:pt x="368" y="244"/>
                    <a:pt x="357" y="249"/>
                    <a:pt x="354" y="247"/>
                  </a:cubicBezTo>
                  <a:cubicBezTo>
                    <a:pt x="352" y="246"/>
                    <a:pt x="346" y="240"/>
                    <a:pt x="346" y="237"/>
                  </a:cubicBezTo>
                  <a:cubicBezTo>
                    <a:pt x="346" y="235"/>
                    <a:pt x="343" y="232"/>
                    <a:pt x="344" y="229"/>
                  </a:cubicBezTo>
                  <a:cubicBezTo>
                    <a:pt x="345" y="226"/>
                    <a:pt x="340" y="228"/>
                    <a:pt x="335" y="227"/>
                  </a:cubicBezTo>
                  <a:cubicBezTo>
                    <a:pt x="331" y="226"/>
                    <a:pt x="326" y="220"/>
                    <a:pt x="326" y="216"/>
                  </a:cubicBezTo>
                  <a:cubicBezTo>
                    <a:pt x="326" y="212"/>
                    <a:pt x="316" y="212"/>
                    <a:pt x="314" y="206"/>
                  </a:cubicBezTo>
                  <a:cubicBezTo>
                    <a:pt x="311" y="200"/>
                    <a:pt x="307" y="196"/>
                    <a:pt x="308" y="191"/>
                  </a:cubicBezTo>
                  <a:cubicBezTo>
                    <a:pt x="308" y="186"/>
                    <a:pt x="310" y="184"/>
                    <a:pt x="310" y="184"/>
                  </a:cubicBezTo>
                  <a:cubicBezTo>
                    <a:pt x="310" y="184"/>
                    <a:pt x="283" y="174"/>
                    <a:pt x="257" y="159"/>
                  </a:cubicBezTo>
                  <a:cubicBezTo>
                    <a:pt x="231" y="145"/>
                    <a:pt x="226" y="137"/>
                    <a:pt x="221" y="133"/>
                  </a:cubicBezTo>
                  <a:cubicBezTo>
                    <a:pt x="215" y="128"/>
                    <a:pt x="208" y="125"/>
                    <a:pt x="208" y="125"/>
                  </a:cubicBezTo>
                  <a:cubicBezTo>
                    <a:pt x="208" y="125"/>
                    <a:pt x="208" y="118"/>
                    <a:pt x="206" y="114"/>
                  </a:cubicBezTo>
                  <a:cubicBezTo>
                    <a:pt x="205" y="110"/>
                    <a:pt x="177" y="83"/>
                    <a:pt x="168" y="77"/>
                  </a:cubicBezTo>
                  <a:cubicBezTo>
                    <a:pt x="159" y="72"/>
                    <a:pt x="158" y="69"/>
                    <a:pt x="150" y="64"/>
                  </a:cubicBezTo>
                  <a:cubicBezTo>
                    <a:pt x="142" y="60"/>
                    <a:pt x="135" y="56"/>
                    <a:pt x="131" y="47"/>
                  </a:cubicBezTo>
                  <a:cubicBezTo>
                    <a:pt x="126" y="38"/>
                    <a:pt x="125" y="24"/>
                    <a:pt x="123" y="16"/>
                  </a:cubicBezTo>
                  <a:cubicBezTo>
                    <a:pt x="121" y="8"/>
                    <a:pt x="129" y="1"/>
                    <a:pt x="133" y="1"/>
                  </a:cubicBezTo>
                  <a:cubicBezTo>
                    <a:pt x="137" y="0"/>
                    <a:pt x="148" y="4"/>
                    <a:pt x="148" y="4"/>
                  </a:cubicBezTo>
                  <a:close/>
                  <a:moveTo>
                    <a:pt x="280" y="305"/>
                  </a:moveTo>
                  <a:cubicBezTo>
                    <a:pt x="280" y="305"/>
                    <a:pt x="283" y="299"/>
                    <a:pt x="288" y="305"/>
                  </a:cubicBezTo>
                  <a:cubicBezTo>
                    <a:pt x="292" y="312"/>
                    <a:pt x="292" y="318"/>
                    <a:pt x="287" y="319"/>
                  </a:cubicBezTo>
                  <a:cubicBezTo>
                    <a:pt x="282" y="319"/>
                    <a:pt x="278" y="317"/>
                    <a:pt x="277" y="313"/>
                  </a:cubicBezTo>
                  <a:cubicBezTo>
                    <a:pt x="276" y="310"/>
                    <a:pt x="277" y="307"/>
                    <a:pt x="278" y="306"/>
                  </a:cubicBezTo>
                  <a:cubicBezTo>
                    <a:pt x="280" y="305"/>
                    <a:pt x="280" y="305"/>
                    <a:pt x="280" y="305"/>
                  </a:cubicBezTo>
                  <a:close/>
                  <a:moveTo>
                    <a:pt x="502" y="645"/>
                  </a:moveTo>
                  <a:cubicBezTo>
                    <a:pt x="502" y="645"/>
                    <a:pt x="506" y="644"/>
                    <a:pt x="509" y="650"/>
                  </a:cubicBezTo>
                  <a:cubicBezTo>
                    <a:pt x="512" y="656"/>
                    <a:pt x="511" y="655"/>
                    <a:pt x="513" y="659"/>
                  </a:cubicBezTo>
                  <a:cubicBezTo>
                    <a:pt x="514" y="664"/>
                    <a:pt x="510" y="666"/>
                    <a:pt x="509" y="665"/>
                  </a:cubicBezTo>
                  <a:cubicBezTo>
                    <a:pt x="508" y="664"/>
                    <a:pt x="505" y="657"/>
                    <a:pt x="504" y="654"/>
                  </a:cubicBezTo>
                  <a:cubicBezTo>
                    <a:pt x="502" y="651"/>
                    <a:pt x="500" y="650"/>
                    <a:pt x="501" y="648"/>
                  </a:cubicBezTo>
                  <a:cubicBezTo>
                    <a:pt x="501" y="646"/>
                    <a:pt x="502" y="645"/>
                    <a:pt x="502" y="645"/>
                  </a:cubicBezTo>
                  <a:close/>
                  <a:moveTo>
                    <a:pt x="442" y="532"/>
                  </a:moveTo>
                  <a:cubicBezTo>
                    <a:pt x="445" y="528"/>
                    <a:pt x="447" y="525"/>
                    <a:pt x="450" y="528"/>
                  </a:cubicBezTo>
                  <a:cubicBezTo>
                    <a:pt x="452" y="531"/>
                    <a:pt x="450" y="536"/>
                    <a:pt x="451" y="538"/>
                  </a:cubicBezTo>
                  <a:cubicBezTo>
                    <a:pt x="453" y="540"/>
                    <a:pt x="455" y="543"/>
                    <a:pt x="456" y="544"/>
                  </a:cubicBezTo>
                  <a:cubicBezTo>
                    <a:pt x="457" y="546"/>
                    <a:pt x="457" y="549"/>
                    <a:pt x="453" y="547"/>
                  </a:cubicBezTo>
                  <a:cubicBezTo>
                    <a:pt x="449" y="545"/>
                    <a:pt x="445" y="541"/>
                    <a:pt x="443" y="540"/>
                  </a:cubicBezTo>
                  <a:cubicBezTo>
                    <a:pt x="440" y="538"/>
                    <a:pt x="438" y="537"/>
                    <a:pt x="439" y="536"/>
                  </a:cubicBezTo>
                  <a:cubicBezTo>
                    <a:pt x="441" y="535"/>
                    <a:pt x="442" y="532"/>
                    <a:pt x="442" y="532"/>
                  </a:cubicBezTo>
                  <a:close/>
                  <a:moveTo>
                    <a:pt x="458" y="535"/>
                  </a:moveTo>
                  <a:cubicBezTo>
                    <a:pt x="458" y="535"/>
                    <a:pt x="460" y="532"/>
                    <a:pt x="463" y="534"/>
                  </a:cubicBezTo>
                  <a:cubicBezTo>
                    <a:pt x="465" y="535"/>
                    <a:pt x="466" y="539"/>
                    <a:pt x="462" y="540"/>
                  </a:cubicBezTo>
                  <a:cubicBezTo>
                    <a:pt x="458" y="540"/>
                    <a:pt x="456" y="541"/>
                    <a:pt x="457" y="538"/>
                  </a:cubicBezTo>
                  <a:cubicBezTo>
                    <a:pt x="458" y="535"/>
                    <a:pt x="458" y="535"/>
                    <a:pt x="458" y="535"/>
                  </a:cubicBezTo>
                  <a:close/>
                  <a:moveTo>
                    <a:pt x="458" y="515"/>
                  </a:moveTo>
                  <a:cubicBezTo>
                    <a:pt x="460" y="514"/>
                    <a:pt x="463" y="511"/>
                    <a:pt x="463" y="517"/>
                  </a:cubicBezTo>
                  <a:cubicBezTo>
                    <a:pt x="462" y="522"/>
                    <a:pt x="460" y="526"/>
                    <a:pt x="458" y="525"/>
                  </a:cubicBezTo>
                  <a:cubicBezTo>
                    <a:pt x="455" y="524"/>
                    <a:pt x="455" y="518"/>
                    <a:pt x="455" y="517"/>
                  </a:cubicBezTo>
                  <a:cubicBezTo>
                    <a:pt x="455" y="516"/>
                    <a:pt x="458" y="515"/>
                    <a:pt x="458" y="515"/>
                  </a:cubicBezTo>
                  <a:close/>
                  <a:moveTo>
                    <a:pt x="477" y="537"/>
                  </a:moveTo>
                  <a:cubicBezTo>
                    <a:pt x="477" y="537"/>
                    <a:pt x="482" y="534"/>
                    <a:pt x="484" y="537"/>
                  </a:cubicBezTo>
                  <a:cubicBezTo>
                    <a:pt x="487" y="540"/>
                    <a:pt x="486" y="546"/>
                    <a:pt x="483" y="549"/>
                  </a:cubicBezTo>
                  <a:cubicBezTo>
                    <a:pt x="480" y="553"/>
                    <a:pt x="475" y="552"/>
                    <a:pt x="474" y="548"/>
                  </a:cubicBezTo>
                  <a:cubicBezTo>
                    <a:pt x="472" y="544"/>
                    <a:pt x="471" y="543"/>
                    <a:pt x="474" y="540"/>
                  </a:cubicBezTo>
                  <a:cubicBezTo>
                    <a:pt x="477" y="537"/>
                    <a:pt x="477" y="537"/>
                    <a:pt x="477" y="537"/>
                  </a:cubicBezTo>
                  <a:close/>
                  <a:moveTo>
                    <a:pt x="475" y="491"/>
                  </a:moveTo>
                  <a:cubicBezTo>
                    <a:pt x="475" y="491"/>
                    <a:pt x="482" y="490"/>
                    <a:pt x="484" y="496"/>
                  </a:cubicBezTo>
                  <a:cubicBezTo>
                    <a:pt x="485" y="501"/>
                    <a:pt x="481" y="507"/>
                    <a:pt x="477" y="508"/>
                  </a:cubicBezTo>
                  <a:cubicBezTo>
                    <a:pt x="474" y="509"/>
                    <a:pt x="470" y="506"/>
                    <a:pt x="471" y="503"/>
                  </a:cubicBezTo>
                  <a:cubicBezTo>
                    <a:pt x="472" y="500"/>
                    <a:pt x="473" y="500"/>
                    <a:pt x="474" y="497"/>
                  </a:cubicBezTo>
                  <a:cubicBezTo>
                    <a:pt x="474" y="493"/>
                    <a:pt x="475" y="491"/>
                    <a:pt x="475" y="491"/>
                  </a:cubicBezTo>
                  <a:close/>
                  <a:moveTo>
                    <a:pt x="495" y="456"/>
                  </a:moveTo>
                  <a:cubicBezTo>
                    <a:pt x="495" y="456"/>
                    <a:pt x="500" y="453"/>
                    <a:pt x="501" y="457"/>
                  </a:cubicBezTo>
                  <a:cubicBezTo>
                    <a:pt x="502" y="461"/>
                    <a:pt x="500" y="461"/>
                    <a:pt x="502" y="465"/>
                  </a:cubicBezTo>
                  <a:cubicBezTo>
                    <a:pt x="504" y="469"/>
                    <a:pt x="504" y="474"/>
                    <a:pt x="502" y="474"/>
                  </a:cubicBezTo>
                  <a:cubicBezTo>
                    <a:pt x="500" y="474"/>
                    <a:pt x="498" y="475"/>
                    <a:pt x="496" y="470"/>
                  </a:cubicBezTo>
                  <a:cubicBezTo>
                    <a:pt x="495" y="464"/>
                    <a:pt x="492" y="463"/>
                    <a:pt x="494" y="460"/>
                  </a:cubicBezTo>
                  <a:cubicBezTo>
                    <a:pt x="495" y="457"/>
                    <a:pt x="495" y="456"/>
                    <a:pt x="495" y="456"/>
                  </a:cubicBezTo>
                  <a:close/>
                  <a:moveTo>
                    <a:pt x="501" y="442"/>
                  </a:moveTo>
                  <a:cubicBezTo>
                    <a:pt x="501" y="441"/>
                    <a:pt x="504" y="440"/>
                    <a:pt x="505" y="442"/>
                  </a:cubicBezTo>
                  <a:cubicBezTo>
                    <a:pt x="507" y="443"/>
                    <a:pt x="506" y="446"/>
                    <a:pt x="503" y="447"/>
                  </a:cubicBezTo>
                  <a:cubicBezTo>
                    <a:pt x="500" y="448"/>
                    <a:pt x="496" y="449"/>
                    <a:pt x="498" y="447"/>
                  </a:cubicBezTo>
                  <a:cubicBezTo>
                    <a:pt x="499" y="444"/>
                    <a:pt x="501" y="442"/>
                    <a:pt x="501" y="442"/>
                  </a:cubicBezTo>
                  <a:close/>
                  <a:moveTo>
                    <a:pt x="512" y="439"/>
                  </a:moveTo>
                  <a:cubicBezTo>
                    <a:pt x="512" y="439"/>
                    <a:pt x="522" y="437"/>
                    <a:pt x="520" y="445"/>
                  </a:cubicBezTo>
                  <a:cubicBezTo>
                    <a:pt x="519" y="453"/>
                    <a:pt x="515" y="452"/>
                    <a:pt x="514" y="455"/>
                  </a:cubicBezTo>
                  <a:cubicBezTo>
                    <a:pt x="512" y="459"/>
                    <a:pt x="513" y="466"/>
                    <a:pt x="516" y="469"/>
                  </a:cubicBezTo>
                  <a:cubicBezTo>
                    <a:pt x="519" y="473"/>
                    <a:pt x="517" y="480"/>
                    <a:pt x="513" y="481"/>
                  </a:cubicBezTo>
                  <a:cubicBezTo>
                    <a:pt x="508" y="483"/>
                    <a:pt x="505" y="482"/>
                    <a:pt x="506" y="475"/>
                  </a:cubicBezTo>
                  <a:cubicBezTo>
                    <a:pt x="508" y="467"/>
                    <a:pt x="507" y="465"/>
                    <a:pt x="506" y="459"/>
                  </a:cubicBezTo>
                  <a:cubicBezTo>
                    <a:pt x="505" y="453"/>
                    <a:pt x="506" y="452"/>
                    <a:pt x="509" y="446"/>
                  </a:cubicBezTo>
                  <a:cubicBezTo>
                    <a:pt x="512" y="441"/>
                    <a:pt x="512" y="439"/>
                    <a:pt x="512" y="439"/>
                  </a:cubicBezTo>
                  <a:close/>
                  <a:moveTo>
                    <a:pt x="326" y="461"/>
                  </a:moveTo>
                  <a:cubicBezTo>
                    <a:pt x="327" y="459"/>
                    <a:pt x="332" y="452"/>
                    <a:pt x="337" y="451"/>
                  </a:cubicBezTo>
                  <a:cubicBezTo>
                    <a:pt x="343" y="449"/>
                    <a:pt x="346" y="450"/>
                    <a:pt x="350" y="450"/>
                  </a:cubicBezTo>
                  <a:cubicBezTo>
                    <a:pt x="354" y="451"/>
                    <a:pt x="356" y="455"/>
                    <a:pt x="348" y="460"/>
                  </a:cubicBezTo>
                  <a:cubicBezTo>
                    <a:pt x="340" y="466"/>
                    <a:pt x="332" y="465"/>
                    <a:pt x="327" y="468"/>
                  </a:cubicBezTo>
                  <a:cubicBezTo>
                    <a:pt x="322" y="471"/>
                    <a:pt x="319" y="471"/>
                    <a:pt x="320" y="468"/>
                  </a:cubicBezTo>
                  <a:cubicBezTo>
                    <a:pt x="322" y="464"/>
                    <a:pt x="326" y="461"/>
                    <a:pt x="326" y="461"/>
                  </a:cubicBezTo>
                  <a:close/>
                  <a:moveTo>
                    <a:pt x="319" y="436"/>
                  </a:moveTo>
                  <a:cubicBezTo>
                    <a:pt x="319" y="436"/>
                    <a:pt x="324" y="436"/>
                    <a:pt x="325" y="439"/>
                  </a:cubicBezTo>
                  <a:cubicBezTo>
                    <a:pt x="325" y="443"/>
                    <a:pt x="321" y="445"/>
                    <a:pt x="319" y="444"/>
                  </a:cubicBezTo>
                  <a:cubicBezTo>
                    <a:pt x="316" y="444"/>
                    <a:pt x="314" y="442"/>
                    <a:pt x="315" y="440"/>
                  </a:cubicBezTo>
                  <a:cubicBezTo>
                    <a:pt x="316" y="438"/>
                    <a:pt x="319" y="436"/>
                    <a:pt x="319" y="43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70823" y="954088"/>
              <a:ext cx="1347788" cy="1782763"/>
            </a:xfrm>
            <a:custGeom>
              <a:rect b="b" l="l" r="r" t="t"/>
              <a:pathLst>
                <a:path extrusionOk="0" h="716" w="541">
                  <a:moveTo>
                    <a:pt x="148" y="4"/>
                  </a:moveTo>
                  <a:cubicBezTo>
                    <a:pt x="158" y="20"/>
                    <a:pt x="178" y="52"/>
                    <a:pt x="198" y="67"/>
                  </a:cubicBezTo>
                  <a:cubicBezTo>
                    <a:pt x="217" y="81"/>
                    <a:pt x="225" y="86"/>
                    <a:pt x="230" y="84"/>
                  </a:cubicBezTo>
                  <a:cubicBezTo>
                    <a:pt x="235" y="82"/>
                    <a:pt x="238" y="81"/>
                    <a:pt x="248" y="87"/>
                  </a:cubicBezTo>
                  <a:cubicBezTo>
                    <a:pt x="257" y="94"/>
                    <a:pt x="262" y="104"/>
                    <a:pt x="271" y="106"/>
                  </a:cubicBezTo>
                  <a:cubicBezTo>
                    <a:pt x="279" y="108"/>
                    <a:pt x="287" y="117"/>
                    <a:pt x="300" y="126"/>
                  </a:cubicBezTo>
                  <a:cubicBezTo>
                    <a:pt x="312" y="135"/>
                    <a:pt x="326" y="139"/>
                    <a:pt x="326" y="139"/>
                  </a:cubicBezTo>
                  <a:cubicBezTo>
                    <a:pt x="326" y="139"/>
                    <a:pt x="339" y="105"/>
                    <a:pt x="379" y="107"/>
                  </a:cubicBezTo>
                  <a:cubicBezTo>
                    <a:pt x="419" y="108"/>
                    <a:pt x="429" y="132"/>
                    <a:pt x="432" y="143"/>
                  </a:cubicBezTo>
                  <a:cubicBezTo>
                    <a:pt x="435" y="154"/>
                    <a:pt x="436" y="162"/>
                    <a:pt x="438" y="164"/>
                  </a:cubicBezTo>
                  <a:cubicBezTo>
                    <a:pt x="441" y="166"/>
                    <a:pt x="442" y="174"/>
                    <a:pt x="440" y="176"/>
                  </a:cubicBezTo>
                  <a:cubicBezTo>
                    <a:pt x="437" y="178"/>
                    <a:pt x="461" y="200"/>
                    <a:pt x="477" y="223"/>
                  </a:cubicBezTo>
                  <a:cubicBezTo>
                    <a:pt x="492" y="246"/>
                    <a:pt x="508" y="273"/>
                    <a:pt x="512" y="290"/>
                  </a:cubicBezTo>
                  <a:cubicBezTo>
                    <a:pt x="517" y="306"/>
                    <a:pt x="508" y="336"/>
                    <a:pt x="510" y="344"/>
                  </a:cubicBezTo>
                  <a:cubicBezTo>
                    <a:pt x="513" y="352"/>
                    <a:pt x="519" y="360"/>
                    <a:pt x="515" y="376"/>
                  </a:cubicBezTo>
                  <a:cubicBezTo>
                    <a:pt x="512" y="392"/>
                    <a:pt x="512" y="429"/>
                    <a:pt x="512" y="429"/>
                  </a:cubicBezTo>
                  <a:cubicBezTo>
                    <a:pt x="512" y="429"/>
                    <a:pt x="527" y="431"/>
                    <a:pt x="526" y="440"/>
                  </a:cubicBezTo>
                  <a:cubicBezTo>
                    <a:pt x="525" y="450"/>
                    <a:pt x="526" y="462"/>
                    <a:pt x="526" y="471"/>
                  </a:cubicBezTo>
                  <a:cubicBezTo>
                    <a:pt x="527" y="479"/>
                    <a:pt x="520" y="491"/>
                    <a:pt x="512" y="495"/>
                  </a:cubicBezTo>
                  <a:cubicBezTo>
                    <a:pt x="505" y="498"/>
                    <a:pt x="503" y="500"/>
                    <a:pt x="502" y="506"/>
                  </a:cubicBezTo>
                  <a:cubicBezTo>
                    <a:pt x="500" y="512"/>
                    <a:pt x="494" y="556"/>
                    <a:pt x="496" y="563"/>
                  </a:cubicBezTo>
                  <a:cubicBezTo>
                    <a:pt x="498" y="569"/>
                    <a:pt x="500" y="575"/>
                    <a:pt x="500" y="587"/>
                  </a:cubicBezTo>
                  <a:cubicBezTo>
                    <a:pt x="500" y="598"/>
                    <a:pt x="497" y="604"/>
                    <a:pt x="501" y="610"/>
                  </a:cubicBezTo>
                  <a:cubicBezTo>
                    <a:pt x="505" y="616"/>
                    <a:pt x="508" y="632"/>
                    <a:pt x="514" y="647"/>
                  </a:cubicBezTo>
                  <a:cubicBezTo>
                    <a:pt x="520" y="661"/>
                    <a:pt x="533" y="686"/>
                    <a:pt x="537" y="690"/>
                  </a:cubicBezTo>
                  <a:cubicBezTo>
                    <a:pt x="541" y="694"/>
                    <a:pt x="540" y="705"/>
                    <a:pt x="536" y="705"/>
                  </a:cubicBezTo>
                  <a:cubicBezTo>
                    <a:pt x="532" y="705"/>
                    <a:pt x="527" y="707"/>
                    <a:pt x="520" y="695"/>
                  </a:cubicBezTo>
                  <a:cubicBezTo>
                    <a:pt x="514" y="683"/>
                    <a:pt x="501" y="664"/>
                    <a:pt x="499" y="659"/>
                  </a:cubicBezTo>
                  <a:cubicBezTo>
                    <a:pt x="498" y="653"/>
                    <a:pt x="498" y="648"/>
                    <a:pt x="497" y="644"/>
                  </a:cubicBezTo>
                  <a:cubicBezTo>
                    <a:pt x="496" y="640"/>
                    <a:pt x="481" y="618"/>
                    <a:pt x="479" y="611"/>
                  </a:cubicBezTo>
                  <a:cubicBezTo>
                    <a:pt x="477" y="604"/>
                    <a:pt x="476" y="577"/>
                    <a:pt x="476" y="572"/>
                  </a:cubicBezTo>
                  <a:cubicBezTo>
                    <a:pt x="476" y="566"/>
                    <a:pt x="471" y="552"/>
                    <a:pt x="468" y="549"/>
                  </a:cubicBezTo>
                  <a:cubicBezTo>
                    <a:pt x="465" y="545"/>
                    <a:pt x="461" y="549"/>
                    <a:pt x="458" y="553"/>
                  </a:cubicBezTo>
                  <a:cubicBezTo>
                    <a:pt x="454" y="557"/>
                    <a:pt x="451" y="553"/>
                    <a:pt x="447" y="549"/>
                  </a:cubicBezTo>
                  <a:cubicBezTo>
                    <a:pt x="444" y="546"/>
                    <a:pt x="437" y="541"/>
                    <a:pt x="437" y="541"/>
                  </a:cubicBezTo>
                  <a:cubicBezTo>
                    <a:pt x="437" y="541"/>
                    <a:pt x="431" y="554"/>
                    <a:pt x="426" y="555"/>
                  </a:cubicBezTo>
                  <a:cubicBezTo>
                    <a:pt x="421" y="556"/>
                    <a:pt x="417" y="554"/>
                    <a:pt x="409" y="549"/>
                  </a:cubicBezTo>
                  <a:cubicBezTo>
                    <a:pt x="400" y="544"/>
                    <a:pt x="394" y="545"/>
                    <a:pt x="336" y="547"/>
                  </a:cubicBezTo>
                  <a:cubicBezTo>
                    <a:pt x="278" y="550"/>
                    <a:pt x="271" y="548"/>
                    <a:pt x="257" y="553"/>
                  </a:cubicBezTo>
                  <a:cubicBezTo>
                    <a:pt x="244" y="558"/>
                    <a:pt x="219" y="566"/>
                    <a:pt x="207" y="575"/>
                  </a:cubicBezTo>
                  <a:cubicBezTo>
                    <a:pt x="195" y="584"/>
                    <a:pt x="200" y="594"/>
                    <a:pt x="192" y="605"/>
                  </a:cubicBezTo>
                  <a:cubicBezTo>
                    <a:pt x="185" y="615"/>
                    <a:pt x="181" y="627"/>
                    <a:pt x="147" y="650"/>
                  </a:cubicBezTo>
                  <a:cubicBezTo>
                    <a:pt x="114" y="673"/>
                    <a:pt x="106" y="673"/>
                    <a:pt x="99" y="685"/>
                  </a:cubicBezTo>
                  <a:cubicBezTo>
                    <a:pt x="93" y="698"/>
                    <a:pt x="92" y="703"/>
                    <a:pt x="85" y="704"/>
                  </a:cubicBezTo>
                  <a:cubicBezTo>
                    <a:pt x="79" y="705"/>
                    <a:pt x="73" y="708"/>
                    <a:pt x="64" y="712"/>
                  </a:cubicBezTo>
                  <a:cubicBezTo>
                    <a:pt x="55" y="716"/>
                    <a:pt x="49" y="715"/>
                    <a:pt x="43" y="705"/>
                  </a:cubicBezTo>
                  <a:cubicBezTo>
                    <a:pt x="38" y="696"/>
                    <a:pt x="37" y="682"/>
                    <a:pt x="25" y="674"/>
                  </a:cubicBezTo>
                  <a:cubicBezTo>
                    <a:pt x="12" y="667"/>
                    <a:pt x="0" y="651"/>
                    <a:pt x="3" y="641"/>
                  </a:cubicBezTo>
                  <a:cubicBezTo>
                    <a:pt x="6" y="631"/>
                    <a:pt x="9" y="627"/>
                    <a:pt x="17" y="632"/>
                  </a:cubicBezTo>
                  <a:cubicBezTo>
                    <a:pt x="25" y="636"/>
                    <a:pt x="34" y="648"/>
                    <a:pt x="41" y="648"/>
                  </a:cubicBezTo>
                  <a:cubicBezTo>
                    <a:pt x="48" y="648"/>
                    <a:pt x="53" y="653"/>
                    <a:pt x="56" y="654"/>
                  </a:cubicBezTo>
                  <a:cubicBezTo>
                    <a:pt x="59" y="656"/>
                    <a:pt x="85" y="649"/>
                    <a:pt x="93" y="646"/>
                  </a:cubicBezTo>
                  <a:cubicBezTo>
                    <a:pt x="101" y="644"/>
                    <a:pt x="133" y="606"/>
                    <a:pt x="141" y="589"/>
                  </a:cubicBezTo>
                  <a:cubicBezTo>
                    <a:pt x="149" y="573"/>
                    <a:pt x="164" y="525"/>
                    <a:pt x="181" y="511"/>
                  </a:cubicBezTo>
                  <a:cubicBezTo>
                    <a:pt x="198" y="497"/>
                    <a:pt x="270" y="480"/>
                    <a:pt x="282" y="480"/>
                  </a:cubicBezTo>
                  <a:cubicBezTo>
                    <a:pt x="294" y="480"/>
                    <a:pt x="301" y="476"/>
                    <a:pt x="301" y="476"/>
                  </a:cubicBezTo>
                  <a:cubicBezTo>
                    <a:pt x="305" y="470"/>
                    <a:pt x="305" y="470"/>
                    <a:pt x="305" y="470"/>
                  </a:cubicBezTo>
                  <a:cubicBezTo>
                    <a:pt x="305" y="470"/>
                    <a:pt x="294" y="461"/>
                    <a:pt x="300" y="454"/>
                  </a:cubicBezTo>
                  <a:cubicBezTo>
                    <a:pt x="306" y="446"/>
                    <a:pt x="306" y="441"/>
                    <a:pt x="310" y="432"/>
                  </a:cubicBezTo>
                  <a:cubicBezTo>
                    <a:pt x="314" y="423"/>
                    <a:pt x="327" y="423"/>
                    <a:pt x="333" y="423"/>
                  </a:cubicBezTo>
                  <a:cubicBezTo>
                    <a:pt x="338" y="424"/>
                    <a:pt x="326" y="411"/>
                    <a:pt x="319" y="397"/>
                  </a:cubicBezTo>
                  <a:cubicBezTo>
                    <a:pt x="313" y="383"/>
                    <a:pt x="304" y="365"/>
                    <a:pt x="304" y="365"/>
                  </a:cubicBezTo>
                  <a:cubicBezTo>
                    <a:pt x="304" y="365"/>
                    <a:pt x="290" y="369"/>
                    <a:pt x="284" y="367"/>
                  </a:cubicBezTo>
                  <a:cubicBezTo>
                    <a:pt x="278" y="365"/>
                    <a:pt x="266" y="354"/>
                    <a:pt x="259" y="357"/>
                  </a:cubicBezTo>
                  <a:cubicBezTo>
                    <a:pt x="251" y="361"/>
                    <a:pt x="237" y="367"/>
                    <a:pt x="213" y="408"/>
                  </a:cubicBezTo>
                  <a:cubicBezTo>
                    <a:pt x="190" y="449"/>
                    <a:pt x="195" y="437"/>
                    <a:pt x="195" y="437"/>
                  </a:cubicBezTo>
                  <a:cubicBezTo>
                    <a:pt x="195" y="437"/>
                    <a:pt x="196" y="455"/>
                    <a:pt x="192" y="459"/>
                  </a:cubicBezTo>
                  <a:cubicBezTo>
                    <a:pt x="188" y="463"/>
                    <a:pt x="192" y="483"/>
                    <a:pt x="176" y="483"/>
                  </a:cubicBezTo>
                  <a:cubicBezTo>
                    <a:pt x="160" y="483"/>
                    <a:pt x="159" y="479"/>
                    <a:pt x="154" y="470"/>
                  </a:cubicBezTo>
                  <a:cubicBezTo>
                    <a:pt x="149" y="460"/>
                    <a:pt x="147" y="451"/>
                    <a:pt x="138" y="448"/>
                  </a:cubicBezTo>
                  <a:cubicBezTo>
                    <a:pt x="128" y="445"/>
                    <a:pt x="111" y="436"/>
                    <a:pt x="117" y="423"/>
                  </a:cubicBezTo>
                  <a:cubicBezTo>
                    <a:pt x="123" y="410"/>
                    <a:pt x="130" y="413"/>
                    <a:pt x="143" y="412"/>
                  </a:cubicBezTo>
                  <a:cubicBezTo>
                    <a:pt x="156" y="411"/>
                    <a:pt x="167" y="411"/>
                    <a:pt x="171" y="407"/>
                  </a:cubicBezTo>
                  <a:cubicBezTo>
                    <a:pt x="174" y="403"/>
                    <a:pt x="192" y="379"/>
                    <a:pt x="193" y="364"/>
                  </a:cubicBezTo>
                  <a:cubicBezTo>
                    <a:pt x="195" y="349"/>
                    <a:pt x="195" y="344"/>
                    <a:pt x="202" y="330"/>
                  </a:cubicBezTo>
                  <a:cubicBezTo>
                    <a:pt x="210" y="317"/>
                    <a:pt x="214" y="311"/>
                    <a:pt x="209" y="305"/>
                  </a:cubicBezTo>
                  <a:cubicBezTo>
                    <a:pt x="204" y="298"/>
                    <a:pt x="197" y="290"/>
                    <a:pt x="191" y="284"/>
                  </a:cubicBezTo>
                  <a:cubicBezTo>
                    <a:pt x="184" y="277"/>
                    <a:pt x="174" y="276"/>
                    <a:pt x="174" y="276"/>
                  </a:cubicBezTo>
                  <a:cubicBezTo>
                    <a:pt x="174" y="276"/>
                    <a:pt x="172" y="250"/>
                    <a:pt x="174" y="246"/>
                  </a:cubicBezTo>
                  <a:cubicBezTo>
                    <a:pt x="177" y="241"/>
                    <a:pt x="180" y="240"/>
                    <a:pt x="180" y="240"/>
                  </a:cubicBezTo>
                  <a:cubicBezTo>
                    <a:pt x="180" y="240"/>
                    <a:pt x="194" y="252"/>
                    <a:pt x="201" y="264"/>
                  </a:cubicBezTo>
                  <a:cubicBezTo>
                    <a:pt x="208" y="276"/>
                    <a:pt x="220" y="280"/>
                    <a:pt x="220" y="280"/>
                  </a:cubicBezTo>
                  <a:cubicBezTo>
                    <a:pt x="220" y="280"/>
                    <a:pt x="236" y="241"/>
                    <a:pt x="251" y="231"/>
                  </a:cubicBezTo>
                  <a:cubicBezTo>
                    <a:pt x="266" y="221"/>
                    <a:pt x="277" y="210"/>
                    <a:pt x="294" y="219"/>
                  </a:cubicBezTo>
                  <a:cubicBezTo>
                    <a:pt x="312" y="227"/>
                    <a:pt x="334" y="246"/>
                    <a:pt x="341" y="257"/>
                  </a:cubicBezTo>
                  <a:cubicBezTo>
                    <a:pt x="349" y="268"/>
                    <a:pt x="355" y="276"/>
                    <a:pt x="355" y="276"/>
                  </a:cubicBezTo>
                  <a:cubicBezTo>
                    <a:pt x="355" y="276"/>
                    <a:pt x="363" y="277"/>
                    <a:pt x="365" y="272"/>
                  </a:cubicBezTo>
                  <a:cubicBezTo>
                    <a:pt x="367" y="268"/>
                    <a:pt x="363" y="266"/>
                    <a:pt x="361" y="263"/>
                  </a:cubicBezTo>
                  <a:cubicBezTo>
                    <a:pt x="358" y="259"/>
                    <a:pt x="358" y="255"/>
                    <a:pt x="365" y="255"/>
                  </a:cubicBezTo>
                  <a:cubicBezTo>
                    <a:pt x="372" y="255"/>
                    <a:pt x="375" y="251"/>
                    <a:pt x="371" y="248"/>
                  </a:cubicBezTo>
                  <a:cubicBezTo>
                    <a:pt x="368" y="244"/>
                    <a:pt x="357" y="249"/>
                    <a:pt x="354" y="247"/>
                  </a:cubicBezTo>
                  <a:cubicBezTo>
                    <a:pt x="352" y="246"/>
                    <a:pt x="346" y="240"/>
                    <a:pt x="346" y="237"/>
                  </a:cubicBezTo>
                  <a:cubicBezTo>
                    <a:pt x="346" y="235"/>
                    <a:pt x="343" y="232"/>
                    <a:pt x="344" y="229"/>
                  </a:cubicBezTo>
                  <a:cubicBezTo>
                    <a:pt x="345" y="226"/>
                    <a:pt x="340" y="228"/>
                    <a:pt x="335" y="227"/>
                  </a:cubicBezTo>
                  <a:cubicBezTo>
                    <a:pt x="331" y="226"/>
                    <a:pt x="326" y="220"/>
                    <a:pt x="326" y="216"/>
                  </a:cubicBezTo>
                  <a:cubicBezTo>
                    <a:pt x="326" y="212"/>
                    <a:pt x="316" y="212"/>
                    <a:pt x="314" y="206"/>
                  </a:cubicBezTo>
                  <a:cubicBezTo>
                    <a:pt x="311" y="200"/>
                    <a:pt x="307" y="196"/>
                    <a:pt x="308" y="191"/>
                  </a:cubicBezTo>
                  <a:cubicBezTo>
                    <a:pt x="308" y="186"/>
                    <a:pt x="310" y="184"/>
                    <a:pt x="310" y="184"/>
                  </a:cubicBezTo>
                  <a:cubicBezTo>
                    <a:pt x="310" y="184"/>
                    <a:pt x="283" y="174"/>
                    <a:pt x="257" y="159"/>
                  </a:cubicBezTo>
                  <a:cubicBezTo>
                    <a:pt x="231" y="145"/>
                    <a:pt x="226" y="137"/>
                    <a:pt x="221" y="133"/>
                  </a:cubicBezTo>
                  <a:cubicBezTo>
                    <a:pt x="215" y="128"/>
                    <a:pt x="208" y="125"/>
                    <a:pt x="208" y="125"/>
                  </a:cubicBezTo>
                  <a:cubicBezTo>
                    <a:pt x="208" y="125"/>
                    <a:pt x="208" y="118"/>
                    <a:pt x="206" y="114"/>
                  </a:cubicBezTo>
                  <a:cubicBezTo>
                    <a:pt x="205" y="110"/>
                    <a:pt x="177" y="83"/>
                    <a:pt x="168" y="77"/>
                  </a:cubicBezTo>
                  <a:cubicBezTo>
                    <a:pt x="159" y="72"/>
                    <a:pt x="158" y="69"/>
                    <a:pt x="150" y="64"/>
                  </a:cubicBezTo>
                  <a:cubicBezTo>
                    <a:pt x="142" y="60"/>
                    <a:pt x="135" y="56"/>
                    <a:pt x="131" y="47"/>
                  </a:cubicBezTo>
                  <a:cubicBezTo>
                    <a:pt x="126" y="38"/>
                    <a:pt x="125" y="24"/>
                    <a:pt x="123" y="16"/>
                  </a:cubicBezTo>
                  <a:cubicBezTo>
                    <a:pt x="121" y="8"/>
                    <a:pt x="129" y="1"/>
                    <a:pt x="133" y="1"/>
                  </a:cubicBezTo>
                  <a:cubicBezTo>
                    <a:pt x="137" y="0"/>
                    <a:pt x="148" y="4"/>
                    <a:pt x="148" y="4"/>
                  </a:cubicBezTo>
                  <a:close/>
                  <a:moveTo>
                    <a:pt x="280" y="305"/>
                  </a:moveTo>
                  <a:cubicBezTo>
                    <a:pt x="280" y="305"/>
                    <a:pt x="283" y="299"/>
                    <a:pt x="288" y="305"/>
                  </a:cubicBezTo>
                  <a:cubicBezTo>
                    <a:pt x="292" y="312"/>
                    <a:pt x="292" y="318"/>
                    <a:pt x="287" y="319"/>
                  </a:cubicBezTo>
                  <a:cubicBezTo>
                    <a:pt x="282" y="319"/>
                    <a:pt x="278" y="317"/>
                    <a:pt x="277" y="313"/>
                  </a:cubicBezTo>
                  <a:cubicBezTo>
                    <a:pt x="276" y="310"/>
                    <a:pt x="277" y="307"/>
                    <a:pt x="278" y="306"/>
                  </a:cubicBezTo>
                  <a:cubicBezTo>
                    <a:pt x="280" y="305"/>
                    <a:pt x="280" y="305"/>
                    <a:pt x="280" y="305"/>
                  </a:cubicBezTo>
                  <a:close/>
                  <a:moveTo>
                    <a:pt x="502" y="645"/>
                  </a:moveTo>
                  <a:cubicBezTo>
                    <a:pt x="502" y="645"/>
                    <a:pt x="506" y="644"/>
                    <a:pt x="509" y="650"/>
                  </a:cubicBezTo>
                  <a:cubicBezTo>
                    <a:pt x="512" y="656"/>
                    <a:pt x="511" y="655"/>
                    <a:pt x="513" y="659"/>
                  </a:cubicBezTo>
                  <a:cubicBezTo>
                    <a:pt x="514" y="664"/>
                    <a:pt x="510" y="666"/>
                    <a:pt x="509" y="665"/>
                  </a:cubicBezTo>
                  <a:cubicBezTo>
                    <a:pt x="508" y="664"/>
                    <a:pt x="505" y="657"/>
                    <a:pt x="504" y="654"/>
                  </a:cubicBezTo>
                  <a:cubicBezTo>
                    <a:pt x="502" y="651"/>
                    <a:pt x="500" y="650"/>
                    <a:pt x="501" y="648"/>
                  </a:cubicBezTo>
                  <a:cubicBezTo>
                    <a:pt x="501" y="646"/>
                    <a:pt x="502" y="645"/>
                    <a:pt x="502" y="645"/>
                  </a:cubicBezTo>
                  <a:close/>
                  <a:moveTo>
                    <a:pt x="442" y="532"/>
                  </a:moveTo>
                  <a:cubicBezTo>
                    <a:pt x="445" y="528"/>
                    <a:pt x="447" y="525"/>
                    <a:pt x="450" y="528"/>
                  </a:cubicBezTo>
                  <a:cubicBezTo>
                    <a:pt x="452" y="531"/>
                    <a:pt x="450" y="536"/>
                    <a:pt x="451" y="538"/>
                  </a:cubicBezTo>
                  <a:cubicBezTo>
                    <a:pt x="453" y="540"/>
                    <a:pt x="455" y="543"/>
                    <a:pt x="456" y="544"/>
                  </a:cubicBezTo>
                  <a:cubicBezTo>
                    <a:pt x="457" y="546"/>
                    <a:pt x="457" y="549"/>
                    <a:pt x="453" y="547"/>
                  </a:cubicBezTo>
                  <a:cubicBezTo>
                    <a:pt x="449" y="545"/>
                    <a:pt x="445" y="541"/>
                    <a:pt x="443" y="540"/>
                  </a:cubicBezTo>
                  <a:cubicBezTo>
                    <a:pt x="440" y="538"/>
                    <a:pt x="438" y="537"/>
                    <a:pt x="439" y="536"/>
                  </a:cubicBezTo>
                  <a:cubicBezTo>
                    <a:pt x="441" y="535"/>
                    <a:pt x="442" y="532"/>
                    <a:pt x="442" y="532"/>
                  </a:cubicBezTo>
                  <a:close/>
                  <a:moveTo>
                    <a:pt x="458" y="535"/>
                  </a:moveTo>
                  <a:cubicBezTo>
                    <a:pt x="458" y="535"/>
                    <a:pt x="460" y="532"/>
                    <a:pt x="463" y="534"/>
                  </a:cubicBezTo>
                  <a:cubicBezTo>
                    <a:pt x="465" y="535"/>
                    <a:pt x="466" y="539"/>
                    <a:pt x="462" y="540"/>
                  </a:cubicBezTo>
                  <a:cubicBezTo>
                    <a:pt x="458" y="540"/>
                    <a:pt x="456" y="541"/>
                    <a:pt x="457" y="538"/>
                  </a:cubicBezTo>
                  <a:cubicBezTo>
                    <a:pt x="458" y="535"/>
                    <a:pt x="458" y="535"/>
                    <a:pt x="458" y="535"/>
                  </a:cubicBezTo>
                  <a:close/>
                  <a:moveTo>
                    <a:pt x="458" y="515"/>
                  </a:moveTo>
                  <a:cubicBezTo>
                    <a:pt x="460" y="514"/>
                    <a:pt x="463" y="511"/>
                    <a:pt x="463" y="517"/>
                  </a:cubicBezTo>
                  <a:cubicBezTo>
                    <a:pt x="462" y="522"/>
                    <a:pt x="460" y="526"/>
                    <a:pt x="458" y="525"/>
                  </a:cubicBezTo>
                  <a:cubicBezTo>
                    <a:pt x="455" y="524"/>
                    <a:pt x="455" y="518"/>
                    <a:pt x="455" y="517"/>
                  </a:cubicBezTo>
                  <a:cubicBezTo>
                    <a:pt x="455" y="516"/>
                    <a:pt x="458" y="515"/>
                    <a:pt x="458" y="515"/>
                  </a:cubicBezTo>
                  <a:close/>
                  <a:moveTo>
                    <a:pt x="477" y="537"/>
                  </a:moveTo>
                  <a:cubicBezTo>
                    <a:pt x="477" y="537"/>
                    <a:pt x="482" y="534"/>
                    <a:pt x="484" y="537"/>
                  </a:cubicBezTo>
                  <a:cubicBezTo>
                    <a:pt x="487" y="540"/>
                    <a:pt x="486" y="546"/>
                    <a:pt x="483" y="549"/>
                  </a:cubicBezTo>
                  <a:cubicBezTo>
                    <a:pt x="480" y="553"/>
                    <a:pt x="475" y="552"/>
                    <a:pt x="474" y="548"/>
                  </a:cubicBezTo>
                  <a:cubicBezTo>
                    <a:pt x="472" y="544"/>
                    <a:pt x="471" y="543"/>
                    <a:pt x="474" y="540"/>
                  </a:cubicBezTo>
                  <a:cubicBezTo>
                    <a:pt x="477" y="537"/>
                    <a:pt x="477" y="537"/>
                    <a:pt x="477" y="537"/>
                  </a:cubicBezTo>
                  <a:close/>
                  <a:moveTo>
                    <a:pt x="475" y="491"/>
                  </a:moveTo>
                  <a:cubicBezTo>
                    <a:pt x="475" y="491"/>
                    <a:pt x="482" y="490"/>
                    <a:pt x="484" y="496"/>
                  </a:cubicBezTo>
                  <a:cubicBezTo>
                    <a:pt x="485" y="501"/>
                    <a:pt x="481" y="507"/>
                    <a:pt x="477" y="508"/>
                  </a:cubicBezTo>
                  <a:cubicBezTo>
                    <a:pt x="474" y="509"/>
                    <a:pt x="470" y="506"/>
                    <a:pt x="471" y="503"/>
                  </a:cubicBezTo>
                  <a:cubicBezTo>
                    <a:pt x="472" y="500"/>
                    <a:pt x="473" y="500"/>
                    <a:pt x="474" y="497"/>
                  </a:cubicBezTo>
                  <a:cubicBezTo>
                    <a:pt x="474" y="493"/>
                    <a:pt x="475" y="491"/>
                    <a:pt x="475" y="491"/>
                  </a:cubicBezTo>
                  <a:close/>
                  <a:moveTo>
                    <a:pt x="495" y="456"/>
                  </a:moveTo>
                  <a:cubicBezTo>
                    <a:pt x="495" y="456"/>
                    <a:pt x="500" y="453"/>
                    <a:pt x="501" y="457"/>
                  </a:cubicBezTo>
                  <a:cubicBezTo>
                    <a:pt x="502" y="461"/>
                    <a:pt x="500" y="461"/>
                    <a:pt x="502" y="465"/>
                  </a:cubicBezTo>
                  <a:cubicBezTo>
                    <a:pt x="504" y="469"/>
                    <a:pt x="504" y="474"/>
                    <a:pt x="502" y="474"/>
                  </a:cubicBezTo>
                  <a:cubicBezTo>
                    <a:pt x="500" y="474"/>
                    <a:pt x="498" y="475"/>
                    <a:pt x="496" y="470"/>
                  </a:cubicBezTo>
                  <a:cubicBezTo>
                    <a:pt x="495" y="464"/>
                    <a:pt x="492" y="463"/>
                    <a:pt x="494" y="460"/>
                  </a:cubicBezTo>
                  <a:cubicBezTo>
                    <a:pt x="495" y="457"/>
                    <a:pt x="495" y="456"/>
                    <a:pt x="495" y="456"/>
                  </a:cubicBezTo>
                  <a:close/>
                  <a:moveTo>
                    <a:pt x="501" y="442"/>
                  </a:moveTo>
                  <a:cubicBezTo>
                    <a:pt x="501" y="441"/>
                    <a:pt x="504" y="440"/>
                    <a:pt x="505" y="442"/>
                  </a:cubicBezTo>
                  <a:cubicBezTo>
                    <a:pt x="507" y="443"/>
                    <a:pt x="506" y="446"/>
                    <a:pt x="503" y="447"/>
                  </a:cubicBezTo>
                  <a:cubicBezTo>
                    <a:pt x="500" y="448"/>
                    <a:pt x="496" y="449"/>
                    <a:pt x="498" y="447"/>
                  </a:cubicBezTo>
                  <a:cubicBezTo>
                    <a:pt x="499" y="444"/>
                    <a:pt x="501" y="442"/>
                    <a:pt x="501" y="442"/>
                  </a:cubicBezTo>
                  <a:close/>
                  <a:moveTo>
                    <a:pt x="512" y="439"/>
                  </a:moveTo>
                  <a:cubicBezTo>
                    <a:pt x="512" y="439"/>
                    <a:pt x="522" y="437"/>
                    <a:pt x="520" y="445"/>
                  </a:cubicBezTo>
                  <a:cubicBezTo>
                    <a:pt x="519" y="453"/>
                    <a:pt x="515" y="452"/>
                    <a:pt x="514" y="455"/>
                  </a:cubicBezTo>
                  <a:cubicBezTo>
                    <a:pt x="512" y="459"/>
                    <a:pt x="513" y="466"/>
                    <a:pt x="516" y="469"/>
                  </a:cubicBezTo>
                  <a:cubicBezTo>
                    <a:pt x="519" y="473"/>
                    <a:pt x="517" y="480"/>
                    <a:pt x="513" y="481"/>
                  </a:cubicBezTo>
                  <a:cubicBezTo>
                    <a:pt x="508" y="483"/>
                    <a:pt x="505" y="482"/>
                    <a:pt x="506" y="475"/>
                  </a:cubicBezTo>
                  <a:cubicBezTo>
                    <a:pt x="508" y="467"/>
                    <a:pt x="507" y="465"/>
                    <a:pt x="506" y="459"/>
                  </a:cubicBezTo>
                  <a:cubicBezTo>
                    <a:pt x="505" y="453"/>
                    <a:pt x="506" y="452"/>
                    <a:pt x="509" y="446"/>
                  </a:cubicBezTo>
                  <a:cubicBezTo>
                    <a:pt x="512" y="441"/>
                    <a:pt x="512" y="439"/>
                    <a:pt x="512" y="439"/>
                  </a:cubicBezTo>
                  <a:close/>
                  <a:moveTo>
                    <a:pt x="326" y="461"/>
                  </a:moveTo>
                  <a:cubicBezTo>
                    <a:pt x="327" y="459"/>
                    <a:pt x="332" y="452"/>
                    <a:pt x="337" y="451"/>
                  </a:cubicBezTo>
                  <a:cubicBezTo>
                    <a:pt x="343" y="449"/>
                    <a:pt x="346" y="450"/>
                    <a:pt x="350" y="450"/>
                  </a:cubicBezTo>
                  <a:cubicBezTo>
                    <a:pt x="354" y="451"/>
                    <a:pt x="356" y="455"/>
                    <a:pt x="348" y="460"/>
                  </a:cubicBezTo>
                  <a:cubicBezTo>
                    <a:pt x="340" y="466"/>
                    <a:pt x="332" y="465"/>
                    <a:pt x="327" y="468"/>
                  </a:cubicBezTo>
                  <a:cubicBezTo>
                    <a:pt x="322" y="471"/>
                    <a:pt x="319" y="471"/>
                    <a:pt x="320" y="468"/>
                  </a:cubicBezTo>
                  <a:cubicBezTo>
                    <a:pt x="322" y="464"/>
                    <a:pt x="326" y="461"/>
                    <a:pt x="326" y="461"/>
                  </a:cubicBezTo>
                  <a:close/>
                  <a:moveTo>
                    <a:pt x="319" y="436"/>
                  </a:moveTo>
                  <a:cubicBezTo>
                    <a:pt x="319" y="436"/>
                    <a:pt x="324" y="436"/>
                    <a:pt x="325" y="439"/>
                  </a:cubicBezTo>
                  <a:cubicBezTo>
                    <a:pt x="325" y="443"/>
                    <a:pt x="321" y="445"/>
                    <a:pt x="319" y="444"/>
                  </a:cubicBezTo>
                  <a:cubicBezTo>
                    <a:pt x="316" y="444"/>
                    <a:pt x="314" y="442"/>
                    <a:pt x="315" y="440"/>
                  </a:cubicBezTo>
                  <a:cubicBezTo>
                    <a:pt x="316" y="438"/>
                    <a:pt x="319" y="436"/>
                    <a:pt x="319" y="43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9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10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1" name="Google Shape;91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8" y="62803"/>
            <a:ext cx="12184062" cy="679519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2"/>
          <p:cNvSpPr/>
          <p:nvPr/>
        </p:nvSpPr>
        <p:spPr>
          <a:xfrm>
            <a:off x="7938" y="0"/>
            <a:ext cx="12184062" cy="6858000"/>
          </a:xfrm>
          <a:prstGeom prst="rect">
            <a:avLst/>
          </a:prstGeom>
          <a:solidFill>
            <a:schemeClr val="lt1">
              <a:alpha val="6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11" type="picTx">
  <p:cSld name="PICTURE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12" type="vertTx">
  <p:cSld name="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13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2">
  <p:cSld name="Slide 2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8" y="62803"/>
            <a:ext cx="12184062" cy="679519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/>
          <p:nvPr/>
        </p:nvSpPr>
        <p:spPr>
          <a:xfrm>
            <a:off x="7938" y="0"/>
            <a:ext cx="12184062" cy="6858000"/>
          </a:xfrm>
          <a:prstGeom prst="rect">
            <a:avLst/>
          </a:prstGeom>
          <a:solidFill>
            <a:schemeClr val="lt1">
              <a:alpha val="8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501292" cy="687109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b="1" sz="1300">
                <a:solidFill>
                  <a:schemeClr val="dk1"/>
                </a:solidFill>
              </a:defRPr>
            </a:lvl1pPr>
            <a:lvl2pPr lvl="1">
              <a:buNone/>
              <a:defRPr b="1" sz="1300">
                <a:solidFill>
                  <a:schemeClr val="dk1"/>
                </a:solidFill>
              </a:defRPr>
            </a:lvl2pPr>
            <a:lvl3pPr lvl="2">
              <a:buNone/>
              <a:defRPr b="1" sz="1300">
                <a:solidFill>
                  <a:schemeClr val="dk1"/>
                </a:solidFill>
              </a:defRPr>
            </a:lvl3pPr>
            <a:lvl4pPr lvl="3">
              <a:buNone/>
              <a:defRPr b="1" sz="1300">
                <a:solidFill>
                  <a:schemeClr val="dk1"/>
                </a:solidFill>
              </a:defRPr>
            </a:lvl4pPr>
            <a:lvl5pPr lvl="4">
              <a:buNone/>
              <a:defRPr b="1" sz="1300">
                <a:solidFill>
                  <a:schemeClr val="dk1"/>
                </a:solidFill>
              </a:defRPr>
            </a:lvl5pPr>
            <a:lvl6pPr lvl="5">
              <a:buNone/>
              <a:defRPr b="1" sz="1300">
                <a:solidFill>
                  <a:schemeClr val="dk1"/>
                </a:solidFill>
              </a:defRPr>
            </a:lvl6pPr>
            <a:lvl7pPr lvl="6">
              <a:buNone/>
              <a:defRPr b="1" sz="1300">
                <a:solidFill>
                  <a:schemeClr val="dk1"/>
                </a:solidFill>
              </a:defRPr>
            </a:lvl7pPr>
            <a:lvl8pPr lvl="7">
              <a:buNone/>
              <a:defRPr b="1" sz="1300">
                <a:solidFill>
                  <a:schemeClr val="dk1"/>
                </a:solidFill>
              </a:defRPr>
            </a:lvl8pPr>
            <a:lvl9pPr lvl="8">
              <a:buNone/>
              <a:defRPr b="1"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3">
  <p:cSld name="Slide 3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8" y="62803"/>
            <a:ext cx="12184062" cy="679519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/>
          <p:nvPr/>
        </p:nvSpPr>
        <p:spPr>
          <a:xfrm>
            <a:off x="7938" y="0"/>
            <a:ext cx="12184062" cy="6858000"/>
          </a:xfrm>
          <a:prstGeom prst="rect">
            <a:avLst/>
          </a:prstGeom>
          <a:solidFill>
            <a:schemeClr val="lt1">
              <a:alpha val="8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" name="Google Shape;37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8" name="Google Shape;38;p4"/>
          <p:cNvGrpSpPr/>
          <p:nvPr/>
        </p:nvGrpSpPr>
        <p:grpSpPr>
          <a:xfrm>
            <a:off x="8141074" y="0"/>
            <a:ext cx="4050926" cy="3582955"/>
            <a:chOff x="5161" y="0"/>
            <a:chExt cx="2519" cy="2228"/>
          </a:xfrm>
        </p:grpSpPr>
        <p:sp>
          <p:nvSpPr>
            <p:cNvPr id="39" name="Google Shape;39;p4"/>
            <p:cNvSpPr/>
            <p:nvPr/>
          </p:nvSpPr>
          <p:spPr>
            <a:xfrm>
              <a:off x="5161" y="0"/>
              <a:ext cx="2519" cy="2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19" y="0"/>
              <a:ext cx="2361" cy="2225"/>
            </a:xfrm>
            <a:custGeom>
              <a:rect b="b" l="l" r="r" t="t"/>
              <a:pathLst>
                <a:path extrusionOk="0" h="1324" w="1403">
                  <a:moveTo>
                    <a:pt x="1" y="0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0" y="40"/>
                    <a:pt x="1" y="61"/>
                  </a:cubicBezTo>
                  <a:cubicBezTo>
                    <a:pt x="2" y="82"/>
                    <a:pt x="10" y="97"/>
                    <a:pt x="11" y="110"/>
                  </a:cubicBezTo>
                  <a:cubicBezTo>
                    <a:pt x="13" y="123"/>
                    <a:pt x="17" y="201"/>
                    <a:pt x="11" y="201"/>
                  </a:cubicBezTo>
                  <a:cubicBezTo>
                    <a:pt x="6" y="201"/>
                    <a:pt x="1" y="207"/>
                    <a:pt x="1" y="240"/>
                  </a:cubicBezTo>
                  <a:cubicBezTo>
                    <a:pt x="1" y="272"/>
                    <a:pt x="22" y="289"/>
                    <a:pt x="44" y="297"/>
                  </a:cubicBezTo>
                  <a:cubicBezTo>
                    <a:pt x="67" y="304"/>
                    <a:pt x="85" y="297"/>
                    <a:pt x="102" y="312"/>
                  </a:cubicBezTo>
                  <a:cubicBezTo>
                    <a:pt x="119" y="328"/>
                    <a:pt x="128" y="341"/>
                    <a:pt x="162" y="351"/>
                  </a:cubicBezTo>
                  <a:cubicBezTo>
                    <a:pt x="196" y="361"/>
                    <a:pt x="267" y="394"/>
                    <a:pt x="297" y="412"/>
                  </a:cubicBezTo>
                  <a:cubicBezTo>
                    <a:pt x="327" y="430"/>
                    <a:pt x="380" y="442"/>
                    <a:pt x="412" y="456"/>
                  </a:cubicBezTo>
                  <a:cubicBezTo>
                    <a:pt x="444" y="469"/>
                    <a:pt x="509" y="484"/>
                    <a:pt x="551" y="484"/>
                  </a:cubicBezTo>
                  <a:cubicBezTo>
                    <a:pt x="592" y="484"/>
                    <a:pt x="629" y="498"/>
                    <a:pt x="629" y="498"/>
                  </a:cubicBezTo>
                  <a:cubicBezTo>
                    <a:pt x="629" y="498"/>
                    <a:pt x="641" y="498"/>
                    <a:pt x="649" y="498"/>
                  </a:cubicBezTo>
                  <a:cubicBezTo>
                    <a:pt x="657" y="498"/>
                    <a:pt x="702" y="507"/>
                    <a:pt x="711" y="507"/>
                  </a:cubicBezTo>
                  <a:cubicBezTo>
                    <a:pt x="720" y="507"/>
                    <a:pt x="729" y="507"/>
                    <a:pt x="729" y="507"/>
                  </a:cubicBezTo>
                  <a:cubicBezTo>
                    <a:pt x="729" y="507"/>
                    <a:pt x="726" y="536"/>
                    <a:pt x="736" y="563"/>
                  </a:cubicBezTo>
                  <a:cubicBezTo>
                    <a:pt x="746" y="589"/>
                    <a:pt x="748" y="596"/>
                    <a:pt x="770" y="602"/>
                  </a:cubicBezTo>
                  <a:cubicBezTo>
                    <a:pt x="792" y="608"/>
                    <a:pt x="816" y="617"/>
                    <a:pt x="820" y="619"/>
                  </a:cubicBezTo>
                  <a:cubicBezTo>
                    <a:pt x="824" y="621"/>
                    <a:pt x="825" y="626"/>
                    <a:pt x="825" y="626"/>
                  </a:cubicBezTo>
                  <a:cubicBezTo>
                    <a:pt x="825" y="640"/>
                    <a:pt x="825" y="640"/>
                    <a:pt x="825" y="640"/>
                  </a:cubicBezTo>
                  <a:cubicBezTo>
                    <a:pt x="825" y="645"/>
                    <a:pt x="825" y="673"/>
                    <a:pt x="825" y="678"/>
                  </a:cubicBezTo>
                  <a:cubicBezTo>
                    <a:pt x="825" y="683"/>
                    <a:pt x="833" y="698"/>
                    <a:pt x="834" y="704"/>
                  </a:cubicBezTo>
                  <a:cubicBezTo>
                    <a:pt x="835" y="709"/>
                    <a:pt x="825" y="723"/>
                    <a:pt x="834" y="732"/>
                  </a:cubicBezTo>
                  <a:cubicBezTo>
                    <a:pt x="843" y="741"/>
                    <a:pt x="855" y="751"/>
                    <a:pt x="851" y="755"/>
                  </a:cubicBezTo>
                  <a:cubicBezTo>
                    <a:pt x="848" y="759"/>
                    <a:pt x="837" y="773"/>
                    <a:pt x="837" y="777"/>
                  </a:cubicBezTo>
                  <a:cubicBezTo>
                    <a:pt x="836" y="782"/>
                    <a:pt x="832" y="797"/>
                    <a:pt x="827" y="802"/>
                  </a:cubicBezTo>
                  <a:cubicBezTo>
                    <a:pt x="823" y="809"/>
                    <a:pt x="817" y="846"/>
                    <a:pt x="812" y="855"/>
                  </a:cubicBezTo>
                  <a:cubicBezTo>
                    <a:pt x="808" y="864"/>
                    <a:pt x="806" y="902"/>
                    <a:pt x="806" y="902"/>
                  </a:cubicBezTo>
                  <a:cubicBezTo>
                    <a:pt x="806" y="902"/>
                    <a:pt x="799" y="919"/>
                    <a:pt x="794" y="927"/>
                  </a:cubicBezTo>
                  <a:cubicBezTo>
                    <a:pt x="789" y="934"/>
                    <a:pt x="779" y="950"/>
                    <a:pt x="780" y="961"/>
                  </a:cubicBezTo>
                  <a:cubicBezTo>
                    <a:pt x="781" y="971"/>
                    <a:pt x="778" y="982"/>
                    <a:pt x="776" y="1001"/>
                  </a:cubicBezTo>
                  <a:cubicBezTo>
                    <a:pt x="775" y="1020"/>
                    <a:pt x="772" y="1025"/>
                    <a:pt x="770" y="1027"/>
                  </a:cubicBezTo>
                  <a:cubicBezTo>
                    <a:pt x="769" y="1029"/>
                    <a:pt x="762" y="1037"/>
                    <a:pt x="778" y="1042"/>
                  </a:cubicBezTo>
                  <a:cubicBezTo>
                    <a:pt x="794" y="1048"/>
                    <a:pt x="791" y="1046"/>
                    <a:pt x="812" y="1047"/>
                  </a:cubicBezTo>
                  <a:cubicBezTo>
                    <a:pt x="834" y="1048"/>
                    <a:pt x="853" y="1062"/>
                    <a:pt x="863" y="1075"/>
                  </a:cubicBezTo>
                  <a:cubicBezTo>
                    <a:pt x="874" y="1087"/>
                    <a:pt x="873" y="1091"/>
                    <a:pt x="896" y="1090"/>
                  </a:cubicBezTo>
                  <a:cubicBezTo>
                    <a:pt x="918" y="1089"/>
                    <a:pt x="917" y="1099"/>
                    <a:pt x="941" y="1111"/>
                  </a:cubicBezTo>
                  <a:cubicBezTo>
                    <a:pt x="966" y="1124"/>
                    <a:pt x="968" y="1129"/>
                    <a:pt x="1000" y="1142"/>
                  </a:cubicBezTo>
                  <a:cubicBezTo>
                    <a:pt x="1033" y="1154"/>
                    <a:pt x="1060" y="1165"/>
                    <a:pt x="1072" y="1172"/>
                  </a:cubicBezTo>
                  <a:cubicBezTo>
                    <a:pt x="1084" y="1179"/>
                    <a:pt x="1087" y="1179"/>
                    <a:pt x="1106" y="1184"/>
                  </a:cubicBezTo>
                  <a:cubicBezTo>
                    <a:pt x="1126" y="1188"/>
                    <a:pt x="1148" y="1192"/>
                    <a:pt x="1166" y="1200"/>
                  </a:cubicBezTo>
                  <a:cubicBezTo>
                    <a:pt x="1183" y="1207"/>
                    <a:pt x="1195" y="1215"/>
                    <a:pt x="1232" y="1243"/>
                  </a:cubicBezTo>
                  <a:cubicBezTo>
                    <a:pt x="1268" y="1271"/>
                    <a:pt x="1282" y="1278"/>
                    <a:pt x="1328" y="1298"/>
                  </a:cubicBezTo>
                  <a:cubicBezTo>
                    <a:pt x="1373" y="1317"/>
                    <a:pt x="1403" y="1324"/>
                    <a:pt x="1403" y="1324"/>
                  </a:cubicBezTo>
                  <a:cubicBezTo>
                    <a:pt x="1403" y="0"/>
                    <a:pt x="1403" y="0"/>
                    <a:pt x="140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40000"/>
            </a:solidFill>
            <a:ln cap="flat" cmpd="sng" w="9525">
              <a:solidFill>
                <a:srgbClr val="21191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5163" y="570"/>
              <a:ext cx="757" cy="756"/>
            </a:xfrm>
            <a:custGeom>
              <a:rect b="b" l="l" r="r" t="t"/>
              <a:pathLst>
                <a:path extrusionOk="0" h="450" w="450">
                  <a:moveTo>
                    <a:pt x="236" y="0"/>
                  </a:moveTo>
                  <a:cubicBezTo>
                    <a:pt x="237" y="0"/>
                    <a:pt x="228" y="2"/>
                    <a:pt x="225" y="5"/>
                  </a:cubicBezTo>
                  <a:cubicBezTo>
                    <a:pt x="223" y="8"/>
                    <a:pt x="222" y="13"/>
                    <a:pt x="222" y="18"/>
                  </a:cubicBezTo>
                  <a:cubicBezTo>
                    <a:pt x="223" y="22"/>
                    <a:pt x="226" y="27"/>
                    <a:pt x="222" y="33"/>
                  </a:cubicBezTo>
                  <a:cubicBezTo>
                    <a:pt x="219" y="38"/>
                    <a:pt x="211" y="45"/>
                    <a:pt x="209" y="51"/>
                  </a:cubicBezTo>
                  <a:cubicBezTo>
                    <a:pt x="207" y="58"/>
                    <a:pt x="206" y="70"/>
                    <a:pt x="204" y="77"/>
                  </a:cubicBezTo>
                  <a:cubicBezTo>
                    <a:pt x="202" y="84"/>
                    <a:pt x="200" y="91"/>
                    <a:pt x="196" y="97"/>
                  </a:cubicBezTo>
                  <a:cubicBezTo>
                    <a:pt x="193" y="103"/>
                    <a:pt x="191" y="105"/>
                    <a:pt x="189" y="102"/>
                  </a:cubicBezTo>
                  <a:cubicBezTo>
                    <a:pt x="188" y="100"/>
                    <a:pt x="182" y="102"/>
                    <a:pt x="181" y="102"/>
                  </a:cubicBezTo>
                  <a:cubicBezTo>
                    <a:pt x="181" y="102"/>
                    <a:pt x="179" y="101"/>
                    <a:pt x="179" y="99"/>
                  </a:cubicBezTo>
                  <a:cubicBezTo>
                    <a:pt x="179" y="98"/>
                    <a:pt x="179" y="95"/>
                    <a:pt x="179" y="94"/>
                  </a:cubicBezTo>
                  <a:cubicBezTo>
                    <a:pt x="179" y="93"/>
                    <a:pt x="177" y="92"/>
                    <a:pt x="170" y="95"/>
                  </a:cubicBezTo>
                  <a:cubicBezTo>
                    <a:pt x="162" y="97"/>
                    <a:pt x="154" y="97"/>
                    <a:pt x="150" y="97"/>
                  </a:cubicBezTo>
                  <a:cubicBezTo>
                    <a:pt x="145" y="96"/>
                    <a:pt x="137" y="94"/>
                    <a:pt x="131" y="96"/>
                  </a:cubicBezTo>
                  <a:cubicBezTo>
                    <a:pt x="125" y="98"/>
                    <a:pt x="119" y="107"/>
                    <a:pt x="119" y="113"/>
                  </a:cubicBezTo>
                  <a:cubicBezTo>
                    <a:pt x="119" y="118"/>
                    <a:pt x="112" y="142"/>
                    <a:pt x="129" y="149"/>
                  </a:cubicBezTo>
                  <a:cubicBezTo>
                    <a:pt x="146" y="157"/>
                    <a:pt x="153" y="159"/>
                    <a:pt x="162" y="159"/>
                  </a:cubicBezTo>
                  <a:cubicBezTo>
                    <a:pt x="170" y="159"/>
                    <a:pt x="172" y="159"/>
                    <a:pt x="172" y="159"/>
                  </a:cubicBezTo>
                  <a:cubicBezTo>
                    <a:pt x="172" y="159"/>
                    <a:pt x="180" y="176"/>
                    <a:pt x="190" y="187"/>
                  </a:cubicBezTo>
                  <a:cubicBezTo>
                    <a:pt x="201" y="198"/>
                    <a:pt x="200" y="203"/>
                    <a:pt x="206" y="210"/>
                  </a:cubicBezTo>
                  <a:cubicBezTo>
                    <a:pt x="212" y="217"/>
                    <a:pt x="214" y="221"/>
                    <a:pt x="210" y="224"/>
                  </a:cubicBezTo>
                  <a:cubicBezTo>
                    <a:pt x="206" y="227"/>
                    <a:pt x="195" y="227"/>
                    <a:pt x="190" y="235"/>
                  </a:cubicBezTo>
                  <a:cubicBezTo>
                    <a:pt x="184" y="243"/>
                    <a:pt x="174" y="236"/>
                    <a:pt x="173" y="250"/>
                  </a:cubicBezTo>
                  <a:cubicBezTo>
                    <a:pt x="171" y="264"/>
                    <a:pt x="177" y="276"/>
                    <a:pt x="177" y="276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72" y="296"/>
                    <a:pt x="172" y="315"/>
                    <a:pt x="172" y="324"/>
                  </a:cubicBezTo>
                  <a:cubicBezTo>
                    <a:pt x="172" y="334"/>
                    <a:pt x="172" y="336"/>
                    <a:pt x="154" y="339"/>
                  </a:cubicBezTo>
                  <a:cubicBezTo>
                    <a:pt x="136" y="342"/>
                    <a:pt x="115" y="352"/>
                    <a:pt x="104" y="358"/>
                  </a:cubicBezTo>
                  <a:cubicBezTo>
                    <a:pt x="94" y="365"/>
                    <a:pt x="72" y="366"/>
                    <a:pt x="62" y="373"/>
                  </a:cubicBezTo>
                  <a:cubicBezTo>
                    <a:pt x="53" y="380"/>
                    <a:pt x="45" y="379"/>
                    <a:pt x="28" y="388"/>
                  </a:cubicBezTo>
                  <a:cubicBezTo>
                    <a:pt x="11" y="397"/>
                    <a:pt x="3" y="405"/>
                    <a:pt x="2" y="412"/>
                  </a:cubicBezTo>
                  <a:cubicBezTo>
                    <a:pt x="0" y="418"/>
                    <a:pt x="4" y="422"/>
                    <a:pt x="12" y="421"/>
                  </a:cubicBezTo>
                  <a:cubicBezTo>
                    <a:pt x="19" y="420"/>
                    <a:pt x="38" y="411"/>
                    <a:pt x="48" y="404"/>
                  </a:cubicBezTo>
                  <a:cubicBezTo>
                    <a:pt x="59" y="398"/>
                    <a:pt x="74" y="387"/>
                    <a:pt x="85" y="383"/>
                  </a:cubicBezTo>
                  <a:cubicBezTo>
                    <a:pt x="96" y="380"/>
                    <a:pt x="117" y="372"/>
                    <a:pt x="136" y="371"/>
                  </a:cubicBezTo>
                  <a:cubicBezTo>
                    <a:pt x="155" y="371"/>
                    <a:pt x="177" y="369"/>
                    <a:pt x="183" y="367"/>
                  </a:cubicBezTo>
                  <a:cubicBezTo>
                    <a:pt x="190" y="365"/>
                    <a:pt x="204" y="357"/>
                    <a:pt x="220" y="333"/>
                  </a:cubicBezTo>
                  <a:cubicBezTo>
                    <a:pt x="237" y="309"/>
                    <a:pt x="242" y="294"/>
                    <a:pt x="248" y="293"/>
                  </a:cubicBezTo>
                  <a:cubicBezTo>
                    <a:pt x="254" y="291"/>
                    <a:pt x="258" y="288"/>
                    <a:pt x="285" y="304"/>
                  </a:cubicBezTo>
                  <a:cubicBezTo>
                    <a:pt x="312" y="319"/>
                    <a:pt x="328" y="321"/>
                    <a:pt x="345" y="323"/>
                  </a:cubicBezTo>
                  <a:cubicBezTo>
                    <a:pt x="362" y="325"/>
                    <a:pt x="363" y="327"/>
                    <a:pt x="361" y="331"/>
                  </a:cubicBezTo>
                  <a:cubicBezTo>
                    <a:pt x="359" y="335"/>
                    <a:pt x="358" y="344"/>
                    <a:pt x="362" y="363"/>
                  </a:cubicBezTo>
                  <a:cubicBezTo>
                    <a:pt x="366" y="383"/>
                    <a:pt x="366" y="374"/>
                    <a:pt x="366" y="374"/>
                  </a:cubicBezTo>
                  <a:cubicBezTo>
                    <a:pt x="366" y="374"/>
                    <a:pt x="371" y="390"/>
                    <a:pt x="370" y="402"/>
                  </a:cubicBezTo>
                  <a:cubicBezTo>
                    <a:pt x="370" y="414"/>
                    <a:pt x="367" y="417"/>
                    <a:pt x="366" y="425"/>
                  </a:cubicBezTo>
                  <a:cubicBezTo>
                    <a:pt x="364" y="432"/>
                    <a:pt x="362" y="438"/>
                    <a:pt x="370" y="438"/>
                  </a:cubicBezTo>
                  <a:cubicBezTo>
                    <a:pt x="378" y="439"/>
                    <a:pt x="388" y="436"/>
                    <a:pt x="399" y="441"/>
                  </a:cubicBezTo>
                  <a:cubicBezTo>
                    <a:pt x="411" y="446"/>
                    <a:pt x="427" y="449"/>
                    <a:pt x="435" y="449"/>
                  </a:cubicBezTo>
                  <a:cubicBezTo>
                    <a:pt x="442" y="449"/>
                    <a:pt x="446" y="450"/>
                    <a:pt x="447" y="447"/>
                  </a:cubicBezTo>
                  <a:cubicBezTo>
                    <a:pt x="448" y="445"/>
                    <a:pt x="447" y="445"/>
                    <a:pt x="447" y="445"/>
                  </a:cubicBezTo>
                  <a:cubicBezTo>
                    <a:pt x="447" y="445"/>
                    <a:pt x="450" y="441"/>
                    <a:pt x="444" y="438"/>
                  </a:cubicBezTo>
                  <a:cubicBezTo>
                    <a:pt x="438" y="436"/>
                    <a:pt x="425" y="431"/>
                    <a:pt x="422" y="428"/>
                  </a:cubicBezTo>
                  <a:cubicBezTo>
                    <a:pt x="418" y="425"/>
                    <a:pt x="407" y="421"/>
                    <a:pt x="403" y="413"/>
                  </a:cubicBezTo>
                  <a:cubicBezTo>
                    <a:pt x="399" y="404"/>
                    <a:pt x="396" y="409"/>
                    <a:pt x="396" y="386"/>
                  </a:cubicBezTo>
                  <a:cubicBezTo>
                    <a:pt x="396" y="363"/>
                    <a:pt x="399" y="354"/>
                    <a:pt x="401" y="344"/>
                  </a:cubicBezTo>
                  <a:cubicBezTo>
                    <a:pt x="404" y="334"/>
                    <a:pt x="407" y="328"/>
                    <a:pt x="407" y="323"/>
                  </a:cubicBezTo>
                  <a:cubicBezTo>
                    <a:pt x="407" y="317"/>
                    <a:pt x="406" y="313"/>
                    <a:pt x="399" y="310"/>
                  </a:cubicBezTo>
                  <a:cubicBezTo>
                    <a:pt x="393" y="307"/>
                    <a:pt x="372" y="295"/>
                    <a:pt x="357" y="287"/>
                  </a:cubicBezTo>
                  <a:cubicBezTo>
                    <a:pt x="341" y="279"/>
                    <a:pt x="314" y="266"/>
                    <a:pt x="305" y="262"/>
                  </a:cubicBezTo>
                  <a:cubicBezTo>
                    <a:pt x="297" y="257"/>
                    <a:pt x="292" y="255"/>
                    <a:pt x="292" y="255"/>
                  </a:cubicBezTo>
                  <a:cubicBezTo>
                    <a:pt x="292" y="255"/>
                    <a:pt x="290" y="240"/>
                    <a:pt x="294" y="236"/>
                  </a:cubicBezTo>
                  <a:cubicBezTo>
                    <a:pt x="298" y="232"/>
                    <a:pt x="302" y="229"/>
                    <a:pt x="302" y="224"/>
                  </a:cubicBezTo>
                  <a:cubicBezTo>
                    <a:pt x="301" y="220"/>
                    <a:pt x="299" y="220"/>
                    <a:pt x="294" y="220"/>
                  </a:cubicBezTo>
                  <a:cubicBezTo>
                    <a:pt x="289" y="220"/>
                    <a:pt x="295" y="200"/>
                    <a:pt x="294" y="192"/>
                  </a:cubicBezTo>
                  <a:cubicBezTo>
                    <a:pt x="293" y="183"/>
                    <a:pt x="288" y="176"/>
                    <a:pt x="285" y="172"/>
                  </a:cubicBezTo>
                  <a:cubicBezTo>
                    <a:pt x="282" y="168"/>
                    <a:pt x="277" y="160"/>
                    <a:pt x="271" y="154"/>
                  </a:cubicBezTo>
                  <a:cubicBezTo>
                    <a:pt x="264" y="149"/>
                    <a:pt x="261" y="142"/>
                    <a:pt x="259" y="141"/>
                  </a:cubicBezTo>
                  <a:cubicBezTo>
                    <a:pt x="257" y="140"/>
                    <a:pt x="261" y="133"/>
                    <a:pt x="264" y="128"/>
                  </a:cubicBezTo>
                  <a:cubicBezTo>
                    <a:pt x="267" y="122"/>
                    <a:pt x="272" y="100"/>
                    <a:pt x="276" y="90"/>
                  </a:cubicBezTo>
                  <a:cubicBezTo>
                    <a:pt x="279" y="80"/>
                    <a:pt x="281" y="71"/>
                    <a:pt x="281" y="60"/>
                  </a:cubicBezTo>
                  <a:cubicBezTo>
                    <a:pt x="280" y="48"/>
                    <a:pt x="274" y="43"/>
                    <a:pt x="273" y="35"/>
                  </a:cubicBezTo>
                  <a:cubicBezTo>
                    <a:pt x="273" y="26"/>
                    <a:pt x="273" y="9"/>
                    <a:pt x="273" y="9"/>
                  </a:cubicBezTo>
                  <a:cubicBezTo>
                    <a:pt x="273" y="9"/>
                    <a:pt x="263" y="10"/>
                    <a:pt x="261" y="11"/>
                  </a:cubicBezTo>
                  <a:cubicBezTo>
                    <a:pt x="259" y="12"/>
                    <a:pt x="253" y="15"/>
                    <a:pt x="252" y="17"/>
                  </a:cubicBezTo>
                  <a:cubicBezTo>
                    <a:pt x="252" y="19"/>
                    <a:pt x="255" y="18"/>
                    <a:pt x="255" y="22"/>
                  </a:cubicBezTo>
                  <a:cubicBezTo>
                    <a:pt x="255" y="27"/>
                    <a:pt x="255" y="36"/>
                    <a:pt x="251" y="44"/>
                  </a:cubicBezTo>
                  <a:cubicBezTo>
                    <a:pt x="247" y="51"/>
                    <a:pt x="245" y="58"/>
                    <a:pt x="245" y="69"/>
                  </a:cubicBezTo>
                  <a:cubicBezTo>
                    <a:pt x="245" y="81"/>
                    <a:pt x="245" y="82"/>
                    <a:pt x="242" y="90"/>
                  </a:cubicBezTo>
                  <a:cubicBezTo>
                    <a:pt x="238" y="98"/>
                    <a:pt x="236" y="108"/>
                    <a:pt x="232" y="111"/>
                  </a:cubicBezTo>
                  <a:cubicBezTo>
                    <a:pt x="229" y="115"/>
                    <a:pt x="225" y="116"/>
                    <a:pt x="225" y="116"/>
                  </a:cubicBezTo>
                  <a:cubicBezTo>
                    <a:pt x="225" y="116"/>
                    <a:pt x="222" y="106"/>
                    <a:pt x="228" y="95"/>
                  </a:cubicBezTo>
                  <a:cubicBezTo>
                    <a:pt x="234" y="84"/>
                    <a:pt x="235" y="81"/>
                    <a:pt x="238" y="64"/>
                  </a:cubicBezTo>
                  <a:cubicBezTo>
                    <a:pt x="241" y="48"/>
                    <a:pt x="240" y="44"/>
                    <a:pt x="242" y="35"/>
                  </a:cubicBezTo>
                  <a:cubicBezTo>
                    <a:pt x="244" y="26"/>
                    <a:pt x="248" y="27"/>
                    <a:pt x="250" y="22"/>
                  </a:cubicBezTo>
                  <a:cubicBezTo>
                    <a:pt x="251" y="18"/>
                    <a:pt x="253" y="10"/>
                    <a:pt x="253" y="10"/>
                  </a:cubicBezTo>
                  <a:cubicBezTo>
                    <a:pt x="253" y="10"/>
                    <a:pt x="247" y="5"/>
                    <a:pt x="246" y="3"/>
                  </a:cubicBezTo>
                  <a:cubicBezTo>
                    <a:pt x="245" y="2"/>
                    <a:pt x="235" y="0"/>
                    <a:pt x="236" y="0"/>
                  </a:cubicBezTo>
                  <a:close/>
                </a:path>
              </a:pathLst>
            </a:custGeom>
            <a:solidFill>
              <a:srgbClr val="040000"/>
            </a:solidFill>
            <a:ln cap="flat" cmpd="sng" w="9525">
              <a:solidFill>
                <a:srgbClr val="21191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4">
  <p:cSld name="Slide 4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8" y="62803"/>
            <a:ext cx="12184062" cy="679519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/>
          <p:nvPr/>
        </p:nvSpPr>
        <p:spPr>
          <a:xfrm>
            <a:off x="7938" y="0"/>
            <a:ext cx="12184062" cy="6858000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8">
  <p:cSld name="Slide 8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8" y="62803"/>
            <a:ext cx="12184062" cy="679519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7938" y="0"/>
            <a:ext cx="12184062" cy="6858000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51" name="Google Shape;51;p6"/>
          <p:cNvGrpSpPr/>
          <p:nvPr/>
        </p:nvGrpSpPr>
        <p:grpSpPr>
          <a:xfrm>
            <a:off x="5792788" y="1739901"/>
            <a:ext cx="6399212" cy="5118100"/>
            <a:chOff x="3649" y="1096"/>
            <a:chExt cx="4031" cy="3224"/>
          </a:xfrm>
        </p:grpSpPr>
        <p:sp>
          <p:nvSpPr>
            <p:cNvPr id="52" name="Google Shape;52;p6"/>
            <p:cNvSpPr/>
            <p:nvPr/>
          </p:nvSpPr>
          <p:spPr>
            <a:xfrm>
              <a:off x="3649" y="1099"/>
              <a:ext cx="4031" cy="3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3649" y="4070"/>
              <a:ext cx="1661" cy="250"/>
            </a:xfrm>
            <a:custGeom>
              <a:rect b="b" l="l" r="r" t="t"/>
              <a:pathLst>
                <a:path extrusionOk="0" h="362" w="2405">
                  <a:moveTo>
                    <a:pt x="2405" y="362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87" y="315"/>
                    <a:pt x="87" y="315"/>
                    <a:pt x="87" y="315"/>
                  </a:cubicBezTo>
                  <a:cubicBezTo>
                    <a:pt x="165" y="274"/>
                    <a:pt x="165" y="274"/>
                    <a:pt x="165" y="274"/>
                  </a:cubicBezTo>
                  <a:cubicBezTo>
                    <a:pt x="169" y="272"/>
                    <a:pt x="172" y="269"/>
                    <a:pt x="174" y="265"/>
                  </a:cubicBezTo>
                  <a:cubicBezTo>
                    <a:pt x="181" y="249"/>
                    <a:pt x="210" y="271"/>
                    <a:pt x="227" y="223"/>
                  </a:cubicBezTo>
                  <a:cubicBezTo>
                    <a:pt x="234" y="203"/>
                    <a:pt x="320" y="192"/>
                    <a:pt x="342" y="164"/>
                  </a:cubicBezTo>
                  <a:cubicBezTo>
                    <a:pt x="371" y="127"/>
                    <a:pt x="382" y="145"/>
                    <a:pt x="401" y="124"/>
                  </a:cubicBezTo>
                  <a:cubicBezTo>
                    <a:pt x="432" y="88"/>
                    <a:pt x="439" y="123"/>
                    <a:pt x="468" y="108"/>
                  </a:cubicBezTo>
                  <a:cubicBezTo>
                    <a:pt x="511" y="84"/>
                    <a:pt x="448" y="89"/>
                    <a:pt x="519" y="81"/>
                  </a:cubicBezTo>
                  <a:cubicBezTo>
                    <a:pt x="613" y="70"/>
                    <a:pt x="567" y="116"/>
                    <a:pt x="677" y="57"/>
                  </a:cubicBezTo>
                  <a:cubicBezTo>
                    <a:pt x="687" y="51"/>
                    <a:pt x="770" y="77"/>
                    <a:pt x="770" y="77"/>
                  </a:cubicBezTo>
                  <a:cubicBezTo>
                    <a:pt x="818" y="116"/>
                    <a:pt x="754" y="118"/>
                    <a:pt x="835" y="118"/>
                  </a:cubicBezTo>
                  <a:cubicBezTo>
                    <a:pt x="839" y="118"/>
                    <a:pt x="887" y="74"/>
                    <a:pt x="888" y="73"/>
                  </a:cubicBezTo>
                  <a:cubicBezTo>
                    <a:pt x="906" y="46"/>
                    <a:pt x="922" y="95"/>
                    <a:pt x="963" y="79"/>
                  </a:cubicBezTo>
                  <a:cubicBezTo>
                    <a:pt x="983" y="70"/>
                    <a:pt x="1009" y="99"/>
                    <a:pt x="1018" y="89"/>
                  </a:cubicBezTo>
                  <a:cubicBezTo>
                    <a:pt x="1035" y="69"/>
                    <a:pt x="1033" y="85"/>
                    <a:pt x="1078" y="71"/>
                  </a:cubicBezTo>
                  <a:cubicBezTo>
                    <a:pt x="1115" y="99"/>
                    <a:pt x="1143" y="35"/>
                    <a:pt x="1143" y="35"/>
                  </a:cubicBezTo>
                  <a:cubicBezTo>
                    <a:pt x="1245" y="24"/>
                    <a:pt x="1198" y="97"/>
                    <a:pt x="1252" y="78"/>
                  </a:cubicBezTo>
                  <a:cubicBezTo>
                    <a:pt x="1296" y="62"/>
                    <a:pt x="1279" y="95"/>
                    <a:pt x="1311" y="66"/>
                  </a:cubicBezTo>
                  <a:cubicBezTo>
                    <a:pt x="1348" y="32"/>
                    <a:pt x="1331" y="76"/>
                    <a:pt x="1363" y="63"/>
                  </a:cubicBezTo>
                  <a:cubicBezTo>
                    <a:pt x="1413" y="41"/>
                    <a:pt x="1423" y="76"/>
                    <a:pt x="1458" y="83"/>
                  </a:cubicBezTo>
                  <a:cubicBezTo>
                    <a:pt x="1477" y="49"/>
                    <a:pt x="1512" y="98"/>
                    <a:pt x="1537" y="105"/>
                  </a:cubicBezTo>
                  <a:cubicBezTo>
                    <a:pt x="1549" y="85"/>
                    <a:pt x="1568" y="80"/>
                    <a:pt x="1581" y="65"/>
                  </a:cubicBezTo>
                  <a:cubicBezTo>
                    <a:pt x="1607" y="34"/>
                    <a:pt x="1644" y="49"/>
                    <a:pt x="1643" y="61"/>
                  </a:cubicBezTo>
                  <a:cubicBezTo>
                    <a:pt x="1640" y="109"/>
                    <a:pt x="1679" y="28"/>
                    <a:pt x="1727" y="53"/>
                  </a:cubicBezTo>
                  <a:cubicBezTo>
                    <a:pt x="1783" y="82"/>
                    <a:pt x="1790" y="30"/>
                    <a:pt x="1818" y="41"/>
                  </a:cubicBezTo>
                  <a:cubicBezTo>
                    <a:pt x="1884" y="64"/>
                    <a:pt x="1855" y="37"/>
                    <a:pt x="1882" y="37"/>
                  </a:cubicBezTo>
                  <a:cubicBezTo>
                    <a:pt x="1922" y="37"/>
                    <a:pt x="1931" y="59"/>
                    <a:pt x="1931" y="46"/>
                  </a:cubicBezTo>
                  <a:cubicBezTo>
                    <a:pt x="1933" y="0"/>
                    <a:pt x="1975" y="73"/>
                    <a:pt x="1982" y="37"/>
                  </a:cubicBezTo>
                  <a:cubicBezTo>
                    <a:pt x="1990" y="6"/>
                    <a:pt x="2014" y="47"/>
                    <a:pt x="2014" y="48"/>
                  </a:cubicBezTo>
                  <a:cubicBezTo>
                    <a:pt x="2014" y="52"/>
                    <a:pt x="2040" y="75"/>
                    <a:pt x="2043" y="69"/>
                  </a:cubicBezTo>
                  <a:cubicBezTo>
                    <a:pt x="2059" y="41"/>
                    <a:pt x="2046" y="95"/>
                    <a:pt x="2068" y="70"/>
                  </a:cubicBezTo>
                  <a:cubicBezTo>
                    <a:pt x="2092" y="112"/>
                    <a:pt x="2082" y="78"/>
                    <a:pt x="2100" y="84"/>
                  </a:cubicBezTo>
                  <a:cubicBezTo>
                    <a:pt x="2169" y="109"/>
                    <a:pt x="2177" y="69"/>
                    <a:pt x="2232" y="106"/>
                  </a:cubicBezTo>
                  <a:cubicBezTo>
                    <a:pt x="2283" y="140"/>
                    <a:pt x="2286" y="115"/>
                    <a:pt x="2308" y="143"/>
                  </a:cubicBezTo>
                  <a:cubicBezTo>
                    <a:pt x="2318" y="157"/>
                    <a:pt x="2381" y="145"/>
                    <a:pt x="2396" y="155"/>
                  </a:cubicBezTo>
                  <a:cubicBezTo>
                    <a:pt x="2401" y="159"/>
                    <a:pt x="2404" y="159"/>
                    <a:pt x="2405" y="158"/>
                  </a:cubicBezTo>
                  <a:lnTo>
                    <a:pt x="2405" y="3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5003" y="3141"/>
              <a:ext cx="2674" cy="1179"/>
            </a:xfrm>
            <a:custGeom>
              <a:rect b="b" l="l" r="r" t="t"/>
              <a:pathLst>
                <a:path extrusionOk="0" h="1709" w="3870">
                  <a:moveTo>
                    <a:pt x="3870" y="644"/>
                  </a:moveTo>
                  <a:cubicBezTo>
                    <a:pt x="3870" y="644"/>
                    <a:pt x="3710" y="642"/>
                    <a:pt x="3650" y="625"/>
                  </a:cubicBezTo>
                  <a:cubicBezTo>
                    <a:pt x="3591" y="609"/>
                    <a:pt x="3509" y="587"/>
                    <a:pt x="3509" y="587"/>
                  </a:cubicBezTo>
                  <a:cubicBezTo>
                    <a:pt x="3509" y="587"/>
                    <a:pt x="3456" y="490"/>
                    <a:pt x="3395" y="474"/>
                  </a:cubicBezTo>
                  <a:cubicBezTo>
                    <a:pt x="3334" y="457"/>
                    <a:pt x="3201" y="495"/>
                    <a:pt x="3123" y="512"/>
                  </a:cubicBezTo>
                  <a:cubicBezTo>
                    <a:pt x="3045" y="528"/>
                    <a:pt x="3024" y="504"/>
                    <a:pt x="2963" y="531"/>
                  </a:cubicBezTo>
                  <a:cubicBezTo>
                    <a:pt x="2901" y="557"/>
                    <a:pt x="2842" y="557"/>
                    <a:pt x="2842" y="557"/>
                  </a:cubicBezTo>
                  <a:cubicBezTo>
                    <a:pt x="2842" y="557"/>
                    <a:pt x="2804" y="519"/>
                    <a:pt x="2766" y="514"/>
                  </a:cubicBezTo>
                  <a:cubicBezTo>
                    <a:pt x="2729" y="509"/>
                    <a:pt x="2667" y="557"/>
                    <a:pt x="2575" y="557"/>
                  </a:cubicBezTo>
                  <a:cubicBezTo>
                    <a:pt x="2483" y="557"/>
                    <a:pt x="2362" y="504"/>
                    <a:pt x="2296" y="502"/>
                  </a:cubicBezTo>
                  <a:cubicBezTo>
                    <a:pt x="2230" y="500"/>
                    <a:pt x="2215" y="495"/>
                    <a:pt x="2215" y="495"/>
                  </a:cubicBezTo>
                  <a:cubicBezTo>
                    <a:pt x="2270" y="550"/>
                    <a:pt x="2270" y="550"/>
                    <a:pt x="2270" y="550"/>
                  </a:cubicBezTo>
                  <a:cubicBezTo>
                    <a:pt x="2270" y="550"/>
                    <a:pt x="2034" y="415"/>
                    <a:pt x="1979" y="405"/>
                  </a:cubicBezTo>
                  <a:cubicBezTo>
                    <a:pt x="1925" y="396"/>
                    <a:pt x="1849" y="405"/>
                    <a:pt x="1849" y="405"/>
                  </a:cubicBezTo>
                  <a:cubicBezTo>
                    <a:pt x="1849" y="405"/>
                    <a:pt x="1750" y="318"/>
                    <a:pt x="1719" y="294"/>
                  </a:cubicBezTo>
                  <a:cubicBezTo>
                    <a:pt x="1688" y="271"/>
                    <a:pt x="1629" y="235"/>
                    <a:pt x="1629" y="235"/>
                  </a:cubicBezTo>
                  <a:cubicBezTo>
                    <a:pt x="1629" y="235"/>
                    <a:pt x="1445" y="152"/>
                    <a:pt x="1256" y="126"/>
                  </a:cubicBezTo>
                  <a:cubicBezTo>
                    <a:pt x="1067" y="100"/>
                    <a:pt x="1013" y="72"/>
                    <a:pt x="890" y="63"/>
                  </a:cubicBezTo>
                  <a:cubicBezTo>
                    <a:pt x="767" y="53"/>
                    <a:pt x="667" y="63"/>
                    <a:pt x="667" y="63"/>
                  </a:cubicBezTo>
                  <a:cubicBezTo>
                    <a:pt x="667" y="63"/>
                    <a:pt x="459" y="0"/>
                    <a:pt x="388" y="29"/>
                  </a:cubicBezTo>
                  <a:cubicBezTo>
                    <a:pt x="317" y="58"/>
                    <a:pt x="296" y="22"/>
                    <a:pt x="296" y="22"/>
                  </a:cubicBezTo>
                  <a:cubicBezTo>
                    <a:pt x="268" y="77"/>
                    <a:pt x="268" y="77"/>
                    <a:pt x="268" y="77"/>
                  </a:cubicBezTo>
                  <a:cubicBezTo>
                    <a:pt x="240" y="105"/>
                    <a:pt x="240" y="105"/>
                    <a:pt x="240" y="105"/>
                  </a:cubicBezTo>
                  <a:cubicBezTo>
                    <a:pt x="240" y="105"/>
                    <a:pt x="260" y="180"/>
                    <a:pt x="193" y="288"/>
                  </a:cubicBezTo>
                  <a:cubicBezTo>
                    <a:pt x="127" y="397"/>
                    <a:pt x="127" y="424"/>
                    <a:pt x="77" y="534"/>
                  </a:cubicBezTo>
                  <a:cubicBezTo>
                    <a:pt x="28" y="644"/>
                    <a:pt x="7" y="638"/>
                    <a:pt x="42" y="707"/>
                  </a:cubicBezTo>
                  <a:cubicBezTo>
                    <a:pt x="77" y="775"/>
                    <a:pt x="117" y="782"/>
                    <a:pt x="70" y="830"/>
                  </a:cubicBezTo>
                  <a:cubicBezTo>
                    <a:pt x="24" y="877"/>
                    <a:pt x="24" y="919"/>
                    <a:pt x="24" y="981"/>
                  </a:cubicBezTo>
                  <a:cubicBezTo>
                    <a:pt x="24" y="1042"/>
                    <a:pt x="24" y="1042"/>
                    <a:pt x="24" y="1120"/>
                  </a:cubicBezTo>
                  <a:cubicBezTo>
                    <a:pt x="24" y="1198"/>
                    <a:pt x="24" y="1210"/>
                    <a:pt x="24" y="1243"/>
                  </a:cubicBezTo>
                  <a:cubicBezTo>
                    <a:pt x="24" y="1276"/>
                    <a:pt x="0" y="1300"/>
                    <a:pt x="24" y="1331"/>
                  </a:cubicBezTo>
                  <a:cubicBezTo>
                    <a:pt x="49" y="1361"/>
                    <a:pt x="4" y="1376"/>
                    <a:pt x="42" y="1432"/>
                  </a:cubicBezTo>
                  <a:cubicBezTo>
                    <a:pt x="80" y="1489"/>
                    <a:pt x="115" y="1499"/>
                    <a:pt x="127" y="1541"/>
                  </a:cubicBezTo>
                  <a:cubicBezTo>
                    <a:pt x="139" y="1584"/>
                    <a:pt x="125" y="1593"/>
                    <a:pt x="139" y="1628"/>
                  </a:cubicBezTo>
                  <a:cubicBezTo>
                    <a:pt x="153" y="1664"/>
                    <a:pt x="181" y="1709"/>
                    <a:pt x="181" y="1709"/>
                  </a:cubicBezTo>
                  <a:cubicBezTo>
                    <a:pt x="3870" y="1709"/>
                    <a:pt x="3870" y="1709"/>
                    <a:pt x="3870" y="1709"/>
                  </a:cubicBezTo>
                  <a:cubicBezTo>
                    <a:pt x="3870" y="1709"/>
                    <a:pt x="3788" y="1678"/>
                    <a:pt x="3731" y="1657"/>
                  </a:cubicBezTo>
                  <a:cubicBezTo>
                    <a:pt x="3674" y="1635"/>
                    <a:pt x="3648" y="1616"/>
                    <a:pt x="3637" y="1605"/>
                  </a:cubicBezTo>
                  <a:cubicBezTo>
                    <a:pt x="3626" y="1594"/>
                    <a:pt x="3621" y="1566"/>
                    <a:pt x="3681" y="1545"/>
                  </a:cubicBezTo>
                  <a:cubicBezTo>
                    <a:pt x="3742" y="1523"/>
                    <a:pt x="3814" y="1501"/>
                    <a:pt x="3830" y="1483"/>
                  </a:cubicBezTo>
                  <a:cubicBezTo>
                    <a:pt x="3846" y="1465"/>
                    <a:pt x="3870" y="1454"/>
                    <a:pt x="3870" y="1454"/>
                  </a:cubicBezTo>
                  <a:lnTo>
                    <a:pt x="3870" y="644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21191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5257" y="1096"/>
              <a:ext cx="1059" cy="2399"/>
            </a:xfrm>
            <a:custGeom>
              <a:rect b="b" l="l" r="r" t="t"/>
              <a:pathLst>
                <a:path extrusionOk="0" h="3478" w="1533">
                  <a:moveTo>
                    <a:pt x="1076" y="3261"/>
                  </a:moveTo>
                  <a:cubicBezTo>
                    <a:pt x="1086" y="3261"/>
                    <a:pt x="1196" y="3228"/>
                    <a:pt x="1207" y="3214"/>
                  </a:cubicBezTo>
                  <a:cubicBezTo>
                    <a:pt x="1219" y="3200"/>
                    <a:pt x="1240" y="3185"/>
                    <a:pt x="1260" y="3182"/>
                  </a:cubicBezTo>
                  <a:cubicBezTo>
                    <a:pt x="1279" y="3178"/>
                    <a:pt x="1330" y="3162"/>
                    <a:pt x="1325" y="3141"/>
                  </a:cubicBezTo>
                  <a:cubicBezTo>
                    <a:pt x="1321" y="3121"/>
                    <a:pt x="1301" y="3096"/>
                    <a:pt x="1273" y="3016"/>
                  </a:cubicBezTo>
                  <a:cubicBezTo>
                    <a:pt x="1245" y="2936"/>
                    <a:pt x="1235" y="2892"/>
                    <a:pt x="1223" y="2893"/>
                  </a:cubicBezTo>
                  <a:cubicBezTo>
                    <a:pt x="1212" y="2894"/>
                    <a:pt x="1189" y="2893"/>
                    <a:pt x="1189" y="2893"/>
                  </a:cubicBezTo>
                  <a:cubicBezTo>
                    <a:pt x="1189" y="2893"/>
                    <a:pt x="1153" y="2818"/>
                    <a:pt x="1139" y="2737"/>
                  </a:cubicBezTo>
                  <a:cubicBezTo>
                    <a:pt x="1125" y="2656"/>
                    <a:pt x="1076" y="2582"/>
                    <a:pt x="1076" y="2582"/>
                  </a:cubicBezTo>
                  <a:cubicBezTo>
                    <a:pt x="1076" y="2582"/>
                    <a:pt x="1084" y="2563"/>
                    <a:pt x="1076" y="2553"/>
                  </a:cubicBezTo>
                  <a:cubicBezTo>
                    <a:pt x="1069" y="2543"/>
                    <a:pt x="988" y="2390"/>
                    <a:pt x="973" y="2378"/>
                  </a:cubicBezTo>
                  <a:cubicBezTo>
                    <a:pt x="958" y="2365"/>
                    <a:pt x="938" y="2360"/>
                    <a:pt x="938" y="2360"/>
                  </a:cubicBezTo>
                  <a:cubicBezTo>
                    <a:pt x="938" y="2360"/>
                    <a:pt x="949" y="2365"/>
                    <a:pt x="938" y="2329"/>
                  </a:cubicBezTo>
                  <a:cubicBezTo>
                    <a:pt x="928" y="2294"/>
                    <a:pt x="891" y="2239"/>
                    <a:pt x="884" y="2237"/>
                  </a:cubicBezTo>
                  <a:cubicBezTo>
                    <a:pt x="878" y="2235"/>
                    <a:pt x="882" y="2209"/>
                    <a:pt x="871" y="2180"/>
                  </a:cubicBezTo>
                  <a:cubicBezTo>
                    <a:pt x="859" y="2151"/>
                    <a:pt x="850" y="2116"/>
                    <a:pt x="838" y="2062"/>
                  </a:cubicBezTo>
                  <a:cubicBezTo>
                    <a:pt x="826" y="2009"/>
                    <a:pt x="821" y="1982"/>
                    <a:pt x="829" y="1958"/>
                  </a:cubicBezTo>
                  <a:cubicBezTo>
                    <a:pt x="838" y="1934"/>
                    <a:pt x="825" y="1928"/>
                    <a:pt x="825" y="1928"/>
                  </a:cubicBezTo>
                  <a:cubicBezTo>
                    <a:pt x="913" y="1912"/>
                    <a:pt x="913" y="1912"/>
                    <a:pt x="913" y="1912"/>
                  </a:cubicBezTo>
                  <a:cubicBezTo>
                    <a:pt x="913" y="1912"/>
                    <a:pt x="908" y="1944"/>
                    <a:pt x="930" y="1960"/>
                  </a:cubicBezTo>
                  <a:cubicBezTo>
                    <a:pt x="952" y="1976"/>
                    <a:pt x="968" y="1972"/>
                    <a:pt x="968" y="1972"/>
                  </a:cubicBezTo>
                  <a:cubicBezTo>
                    <a:pt x="968" y="1972"/>
                    <a:pt x="979" y="1947"/>
                    <a:pt x="981" y="1935"/>
                  </a:cubicBezTo>
                  <a:cubicBezTo>
                    <a:pt x="983" y="1922"/>
                    <a:pt x="984" y="1873"/>
                    <a:pt x="984" y="1873"/>
                  </a:cubicBezTo>
                  <a:cubicBezTo>
                    <a:pt x="984" y="1873"/>
                    <a:pt x="1049" y="1825"/>
                    <a:pt x="1075" y="1787"/>
                  </a:cubicBezTo>
                  <a:cubicBezTo>
                    <a:pt x="1102" y="1749"/>
                    <a:pt x="1131" y="1688"/>
                    <a:pt x="1131" y="1688"/>
                  </a:cubicBezTo>
                  <a:cubicBezTo>
                    <a:pt x="1131" y="1688"/>
                    <a:pt x="1158" y="1714"/>
                    <a:pt x="1167" y="1781"/>
                  </a:cubicBezTo>
                  <a:cubicBezTo>
                    <a:pt x="1176" y="1847"/>
                    <a:pt x="1199" y="1945"/>
                    <a:pt x="1205" y="1953"/>
                  </a:cubicBezTo>
                  <a:cubicBezTo>
                    <a:pt x="1211" y="1961"/>
                    <a:pt x="1220" y="1965"/>
                    <a:pt x="1226" y="1957"/>
                  </a:cubicBezTo>
                  <a:cubicBezTo>
                    <a:pt x="1231" y="1949"/>
                    <a:pt x="1217" y="1905"/>
                    <a:pt x="1201" y="1835"/>
                  </a:cubicBezTo>
                  <a:cubicBezTo>
                    <a:pt x="1185" y="1764"/>
                    <a:pt x="1181" y="1717"/>
                    <a:pt x="1168" y="1702"/>
                  </a:cubicBezTo>
                  <a:cubicBezTo>
                    <a:pt x="1155" y="1688"/>
                    <a:pt x="1149" y="1657"/>
                    <a:pt x="1149" y="1657"/>
                  </a:cubicBezTo>
                  <a:cubicBezTo>
                    <a:pt x="1149" y="1657"/>
                    <a:pt x="1165" y="1648"/>
                    <a:pt x="1165" y="1631"/>
                  </a:cubicBezTo>
                  <a:cubicBezTo>
                    <a:pt x="1165" y="1613"/>
                    <a:pt x="1162" y="1594"/>
                    <a:pt x="1168" y="1584"/>
                  </a:cubicBezTo>
                  <a:cubicBezTo>
                    <a:pt x="1174" y="1573"/>
                    <a:pt x="1233" y="1488"/>
                    <a:pt x="1247" y="1458"/>
                  </a:cubicBezTo>
                  <a:cubicBezTo>
                    <a:pt x="1260" y="1428"/>
                    <a:pt x="1312" y="1318"/>
                    <a:pt x="1312" y="1318"/>
                  </a:cubicBezTo>
                  <a:cubicBezTo>
                    <a:pt x="1312" y="1318"/>
                    <a:pt x="1311" y="1413"/>
                    <a:pt x="1326" y="1507"/>
                  </a:cubicBezTo>
                  <a:cubicBezTo>
                    <a:pt x="1340" y="1602"/>
                    <a:pt x="1357" y="1657"/>
                    <a:pt x="1381" y="1750"/>
                  </a:cubicBezTo>
                  <a:cubicBezTo>
                    <a:pt x="1404" y="1843"/>
                    <a:pt x="1406" y="1854"/>
                    <a:pt x="1422" y="1852"/>
                  </a:cubicBezTo>
                  <a:cubicBezTo>
                    <a:pt x="1438" y="1851"/>
                    <a:pt x="1437" y="1837"/>
                    <a:pt x="1422" y="1789"/>
                  </a:cubicBezTo>
                  <a:cubicBezTo>
                    <a:pt x="1408" y="1742"/>
                    <a:pt x="1391" y="1647"/>
                    <a:pt x="1376" y="1582"/>
                  </a:cubicBezTo>
                  <a:cubicBezTo>
                    <a:pt x="1361" y="1518"/>
                    <a:pt x="1356" y="1484"/>
                    <a:pt x="1350" y="1422"/>
                  </a:cubicBezTo>
                  <a:cubicBezTo>
                    <a:pt x="1344" y="1360"/>
                    <a:pt x="1351" y="1268"/>
                    <a:pt x="1351" y="1268"/>
                  </a:cubicBezTo>
                  <a:cubicBezTo>
                    <a:pt x="1351" y="1268"/>
                    <a:pt x="1391" y="1210"/>
                    <a:pt x="1400" y="1189"/>
                  </a:cubicBezTo>
                  <a:cubicBezTo>
                    <a:pt x="1409" y="1168"/>
                    <a:pt x="1403" y="1141"/>
                    <a:pt x="1419" y="1117"/>
                  </a:cubicBezTo>
                  <a:cubicBezTo>
                    <a:pt x="1434" y="1093"/>
                    <a:pt x="1468" y="1061"/>
                    <a:pt x="1469" y="1036"/>
                  </a:cubicBezTo>
                  <a:cubicBezTo>
                    <a:pt x="1470" y="1013"/>
                    <a:pt x="1484" y="989"/>
                    <a:pt x="1490" y="982"/>
                  </a:cubicBezTo>
                  <a:cubicBezTo>
                    <a:pt x="1496" y="976"/>
                    <a:pt x="1511" y="985"/>
                    <a:pt x="1517" y="974"/>
                  </a:cubicBezTo>
                  <a:cubicBezTo>
                    <a:pt x="1523" y="962"/>
                    <a:pt x="1533" y="932"/>
                    <a:pt x="1517" y="889"/>
                  </a:cubicBezTo>
                  <a:cubicBezTo>
                    <a:pt x="1501" y="847"/>
                    <a:pt x="1450" y="776"/>
                    <a:pt x="1433" y="755"/>
                  </a:cubicBezTo>
                  <a:cubicBezTo>
                    <a:pt x="1416" y="733"/>
                    <a:pt x="1386" y="676"/>
                    <a:pt x="1368" y="681"/>
                  </a:cubicBezTo>
                  <a:cubicBezTo>
                    <a:pt x="1350" y="686"/>
                    <a:pt x="1348" y="712"/>
                    <a:pt x="1333" y="696"/>
                  </a:cubicBezTo>
                  <a:cubicBezTo>
                    <a:pt x="1319" y="681"/>
                    <a:pt x="1304" y="672"/>
                    <a:pt x="1272" y="667"/>
                  </a:cubicBezTo>
                  <a:cubicBezTo>
                    <a:pt x="1240" y="662"/>
                    <a:pt x="1175" y="667"/>
                    <a:pt x="1175" y="667"/>
                  </a:cubicBezTo>
                  <a:cubicBezTo>
                    <a:pt x="1175" y="667"/>
                    <a:pt x="1177" y="637"/>
                    <a:pt x="1218" y="585"/>
                  </a:cubicBezTo>
                  <a:cubicBezTo>
                    <a:pt x="1259" y="534"/>
                    <a:pt x="1305" y="501"/>
                    <a:pt x="1331" y="448"/>
                  </a:cubicBezTo>
                  <a:cubicBezTo>
                    <a:pt x="1356" y="395"/>
                    <a:pt x="1381" y="359"/>
                    <a:pt x="1394" y="328"/>
                  </a:cubicBezTo>
                  <a:cubicBezTo>
                    <a:pt x="1408" y="297"/>
                    <a:pt x="1433" y="233"/>
                    <a:pt x="1444" y="196"/>
                  </a:cubicBezTo>
                  <a:cubicBezTo>
                    <a:pt x="1456" y="159"/>
                    <a:pt x="1468" y="123"/>
                    <a:pt x="1475" y="90"/>
                  </a:cubicBezTo>
                  <a:cubicBezTo>
                    <a:pt x="1483" y="57"/>
                    <a:pt x="1478" y="21"/>
                    <a:pt x="1474" y="11"/>
                  </a:cubicBezTo>
                  <a:cubicBezTo>
                    <a:pt x="1469" y="0"/>
                    <a:pt x="1453" y="11"/>
                    <a:pt x="1453" y="11"/>
                  </a:cubicBezTo>
                  <a:cubicBezTo>
                    <a:pt x="1453" y="11"/>
                    <a:pt x="1444" y="53"/>
                    <a:pt x="1437" y="62"/>
                  </a:cubicBezTo>
                  <a:cubicBezTo>
                    <a:pt x="1430" y="72"/>
                    <a:pt x="1416" y="55"/>
                    <a:pt x="1416" y="55"/>
                  </a:cubicBezTo>
                  <a:cubicBezTo>
                    <a:pt x="1416" y="55"/>
                    <a:pt x="1403" y="49"/>
                    <a:pt x="1398" y="61"/>
                  </a:cubicBezTo>
                  <a:cubicBezTo>
                    <a:pt x="1394" y="72"/>
                    <a:pt x="1402" y="91"/>
                    <a:pt x="1396" y="129"/>
                  </a:cubicBezTo>
                  <a:cubicBezTo>
                    <a:pt x="1389" y="167"/>
                    <a:pt x="1380" y="159"/>
                    <a:pt x="1380" y="159"/>
                  </a:cubicBezTo>
                  <a:cubicBezTo>
                    <a:pt x="1380" y="159"/>
                    <a:pt x="1369" y="116"/>
                    <a:pt x="1357" y="114"/>
                  </a:cubicBezTo>
                  <a:cubicBezTo>
                    <a:pt x="1346" y="112"/>
                    <a:pt x="1324" y="110"/>
                    <a:pt x="1333" y="133"/>
                  </a:cubicBezTo>
                  <a:cubicBezTo>
                    <a:pt x="1343" y="156"/>
                    <a:pt x="1359" y="168"/>
                    <a:pt x="1354" y="177"/>
                  </a:cubicBezTo>
                  <a:cubicBezTo>
                    <a:pt x="1349" y="186"/>
                    <a:pt x="1326" y="216"/>
                    <a:pt x="1324" y="244"/>
                  </a:cubicBezTo>
                  <a:cubicBezTo>
                    <a:pt x="1323" y="273"/>
                    <a:pt x="1324" y="295"/>
                    <a:pt x="1324" y="295"/>
                  </a:cubicBezTo>
                  <a:cubicBezTo>
                    <a:pt x="1324" y="295"/>
                    <a:pt x="1270" y="359"/>
                    <a:pt x="1227" y="404"/>
                  </a:cubicBezTo>
                  <a:cubicBezTo>
                    <a:pt x="1184" y="451"/>
                    <a:pt x="1138" y="510"/>
                    <a:pt x="1138" y="510"/>
                  </a:cubicBezTo>
                  <a:cubicBezTo>
                    <a:pt x="1138" y="510"/>
                    <a:pt x="1105" y="425"/>
                    <a:pt x="1052" y="414"/>
                  </a:cubicBezTo>
                  <a:cubicBezTo>
                    <a:pt x="1000" y="404"/>
                    <a:pt x="960" y="424"/>
                    <a:pt x="960" y="424"/>
                  </a:cubicBezTo>
                  <a:cubicBezTo>
                    <a:pt x="960" y="424"/>
                    <a:pt x="923" y="408"/>
                    <a:pt x="911" y="409"/>
                  </a:cubicBezTo>
                  <a:cubicBezTo>
                    <a:pt x="898" y="410"/>
                    <a:pt x="863" y="436"/>
                    <a:pt x="851" y="436"/>
                  </a:cubicBezTo>
                  <a:cubicBezTo>
                    <a:pt x="840" y="435"/>
                    <a:pt x="813" y="444"/>
                    <a:pt x="813" y="444"/>
                  </a:cubicBezTo>
                  <a:cubicBezTo>
                    <a:pt x="813" y="444"/>
                    <a:pt x="804" y="444"/>
                    <a:pt x="813" y="466"/>
                  </a:cubicBezTo>
                  <a:cubicBezTo>
                    <a:pt x="823" y="488"/>
                    <a:pt x="789" y="485"/>
                    <a:pt x="789" y="485"/>
                  </a:cubicBezTo>
                  <a:cubicBezTo>
                    <a:pt x="760" y="494"/>
                    <a:pt x="753" y="526"/>
                    <a:pt x="723" y="534"/>
                  </a:cubicBezTo>
                  <a:cubicBezTo>
                    <a:pt x="715" y="536"/>
                    <a:pt x="678" y="562"/>
                    <a:pt x="722" y="606"/>
                  </a:cubicBezTo>
                  <a:cubicBezTo>
                    <a:pt x="766" y="649"/>
                    <a:pt x="742" y="697"/>
                    <a:pt x="742" y="697"/>
                  </a:cubicBezTo>
                  <a:cubicBezTo>
                    <a:pt x="742" y="697"/>
                    <a:pt x="689" y="677"/>
                    <a:pt x="663" y="685"/>
                  </a:cubicBezTo>
                  <a:cubicBezTo>
                    <a:pt x="637" y="692"/>
                    <a:pt x="615" y="697"/>
                    <a:pt x="615" y="697"/>
                  </a:cubicBezTo>
                  <a:cubicBezTo>
                    <a:pt x="615" y="697"/>
                    <a:pt x="568" y="683"/>
                    <a:pt x="552" y="638"/>
                  </a:cubicBezTo>
                  <a:cubicBezTo>
                    <a:pt x="536" y="593"/>
                    <a:pt x="536" y="566"/>
                    <a:pt x="498" y="533"/>
                  </a:cubicBezTo>
                  <a:cubicBezTo>
                    <a:pt x="460" y="501"/>
                    <a:pt x="381" y="459"/>
                    <a:pt x="355" y="426"/>
                  </a:cubicBezTo>
                  <a:cubicBezTo>
                    <a:pt x="329" y="393"/>
                    <a:pt x="318" y="392"/>
                    <a:pt x="336" y="351"/>
                  </a:cubicBezTo>
                  <a:cubicBezTo>
                    <a:pt x="355" y="309"/>
                    <a:pt x="364" y="286"/>
                    <a:pt x="364" y="216"/>
                  </a:cubicBezTo>
                  <a:cubicBezTo>
                    <a:pt x="364" y="146"/>
                    <a:pt x="356" y="145"/>
                    <a:pt x="356" y="145"/>
                  </a:cubicBezTo>
                  <a:cubicBezTo>
                    <a:pt x="356" y="145"/>
                    <a:pt x="327" y="136"/>
                    <a:pt x="327" y="161"/>
                  </a:cubicBezTo>
                  <a:cubicBezTo>
                    <a:pt x="327" y="186"/>
                    <a:pt x="321" y="224"/>
                    <a:pt x="314" y="246"/>
                  </a:cubicBezTo>
                  <a:cubicBezTo>
                    <a:pt x="307" y="268"/>
                    <a:pt x="301" y="264"/>
                    <a:pt x="288" y="265"/>
                  </a:cubicBezTo>
                  <a:cubicBezTo>
                    <a:pt x="275" y="266"/>
                    <a:pt x="253" y="247"/>
                    <a:pt x="245" y="194"/>
                  </a:cubicBezTo>
                  <a:cubicBezTo>
                    <a:pt x="237" y="141"/>
                    <a:pt x="231" y="107"/>
                    <a:pt x="218" y="97"/>
                  </a:cubicBezTo>
                  <a:cubicBezTo>
                    <a:pt x="205" y="85"/>
                    <a:pt x="203" y="86"/>
                    <a:pt x="203" y="86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9" y="93"/>
                    <a:pt x="183" y="105"/>
                    <a:pt x="201" y="146"/>
                  </a:cubicBezTo>
                  <a:cubicBezTo>
                    <a:pt x="220" y="187"/>
                    <a:pt x="218" y="239"/>
                    <a:pt x="218" y="239"/>
                  </a:cubicBezTo>
                  <a:cubicBezTo>
                    <a:pt x="218" y="239"/>
                    <a:pt x="206" y="251"/>
                    <a:pt x="203" y="239"/>
                  </a:cubicBezTo>
                  <a:cubicBezTo>
                    <a:pt x="201" y="226"/>
                    <a:pt x="188" y="217"/>
                    <a:pt x="175" y="175"/>
                  </a:cubicBezTo>
                  <a:cubicBezTo>
                    <a:pt x="162" y="134"/>
                    <a:pt x="151" y="117"/>
                    <a:pt x="141" y="109"/>
                  </a:cubicBezTo>
                  <a:cubicBezTo>
                    <a:pt x="130" y="102"/>
                    <a:pt x="110" y="101"/>
                    <a:pt x="111" y="115"/>
                  </a:cubicBezTo>
                  <a:cubicBezTo>
                    <a:pt x="113" y="128"/>
                    <a:pt x="119" y="139"/>
                    <a:pt x="133" y="173"/>
                  </a:cubicBezTo>
                  <a:cubicBezTo>
                    <a:pt x="148" y="206"/>
                    <a:pt x="157" y="250"/>
                    <a:pt x="158" y="253"/>
                  </a:cubicBezTo>
                  <a:cubicBezTo>
                    <a:pt x="159" y="256"/>
                    <a:pt x="158" y="267"/>
                    <a:pt x="158" y="267"/>
                  </a:cubicBezTo>
                  <a:cubicBezTo>
                    <a:pt x="158" y="267"/>
                    <a:pt x="134" y="268"/>
                    <a:pt x="111" y="231"/>
                  </a:cubicBezTo>
                  <a:cubicBezTo>
                    <a:pt x="88" y="194"/>
                    <a:pt x="78" y="181"/>
                    <a:pt x="63" y="170"/>
                  </a:cubicBezTo>
                  <a:cubicBezTo>
                    <a:pt x="47" y="158"/>
                    <a:pt x="44" y="157"/>
                    <a:pt x="34" y="158"/>
                  </a:cubicBezTo>
                  <a:cubicBezTo>
                    <a:pt x="23" y="158"/>
                    <a:pt x="13" y="163"/>
                    <a:pt x="27" y="176"/>
                  </a:cubicBezTo>
                  <a:cubicBezTo>
                    <a:pt x="40" y="190"/>
                    <a:pt x="59" y="227"/>
                    <a:pt x="74" y="245"/>
                  </a:cubicBezTo>
                  <a:cubicBezTo>
                    <a:pt x="90" y="263"/>
                    <a:pt x="90" y="268"/>
                    <a:pt x="90" y="268"/>
                  </a:cubicBezTo>
                  <a:cubicBezTo>
                    <a:pt x="90" y="268"/>
                    <a:pt x="92" y="281"/>
                    <a:pt x="72" y="265"/>
                  </a:cubicBezTo>
                  <a:cubicBezTo>
                    <a:pt x="52" y="250"/>
                    <a:pt x="43" y="226"/>
                    <a:pt x="30" y="218"/>
                  </a:cubicBezTo>
                  <a:cubicBezTo>
                    <a:pt x="16" y="210"/>
                    <a:pt x="0" y="208"/>
                    <a:pt x="1" y="218"/>
                  </a:cubicBezTo>
                  <a:cubicBezTo>
                    <a:pt x="2" y="228"/>
                    <a:pt x="2" y="228"/>
                    <a:pt x="53" y="279"/>
                  </a:cubicBezTo>
                  <a:cubicBezTo>
                    <a:pt x="103" y="330"/>
                    <a:pt x="152" y="384"/>
                    <a:pt x="190" y="423"/>
                  </a:cubicBezTo>
                  <a:cubicBezTo>
                    <a:pt x="229" y="463"/>
                    <a:pt x="246" y="517"/>
                    <a:pt x="279" y="557"/>
                  </a:cubicBezTo>
                  <a:cubicBezTo>
                    <a:pt x="312" y="598"/>
                    <a:pt x="358" y="662"/>
                    <a:pt x="400" y="687"/>
                  </a:cubicBezTo>
                  <a:cubicBezTo>
                    <a:pt x="442" y="713"/>
                    <a:pt x="468" y="767"/>
                    <a:pt x="490" y="789"/>
                  </a:cubicBezTo>
                  <a:cubicBezTo>
                    <a:pt x="512" y="811"/>
                    <a:pt x="514" y="841"/>
                    <a:pt x="514" y="841"/>
                  </a:cubicBezTo>
                  <a:cubicBezTo>
                    <a:pt x="498" y="832"/>
                    <a:pt x="498" y="832"/>
                    <a:pt x="498" y="832"/>
                  </a:cubicBezTo>
                  <a:cubicBezTo>
                    <a:pt x="498" y="874"/>
                    <a:pt x="498" y="874"/>
                    <a:pt x="498" y="874"/>
                  </a:cubicBezTo>
                  <a:cubicBezTo>
                    <a:pt x="504" y="900"/>
                    <a:pt x="504" y="900"/>
                    <a:pt x="504" y="900"/>
                  </a:cubicBezTo>
                  <a:cubicBezTo>
                    <a:pt x="504" y="900"/>
                    <a:pt x="470" y="994"/>
                    <a:pt x="465" y="1024"/>
                  </a:cubicBezTo>
                  <a:cubicBezTo>
                    <a:pt x="461" y="1054"/>
                    <a:pt x="445" y="1065"/>
                    <a:pt x="439" y="1063"/>
                  </a:cubicBezTo>
                  <a:cubicBezTo>
                    <a:pt x="433" y="1062"/>
                    <a:pt x="449" y="1082"/>
                    <a:pt x="445" y="1095"/>
                  </a:cubicBezTo>
                  <a:cubicBezTo>
                    <a:pt x="442" y="1108"/>
                    <a:pt x="406" y="1122"/>
                    <a:pt x="426" y="1133"/>
                  </a:cubicBezTo>
                  <a:cubicBezTo>
                    <a:pt x="446" y="1143"/>
                    <a:pt x="468" y="1143"/>
                    <a:pt x="463" y="1172"/>
                  </a:cubicBezTo>
                  <a:cubicBezTo>
                    <a:pt x="459" y="1202"/>
                    <a:pt x="450" y="1230"/>
                    <a:pt x="415" y="1292"/>
                  </a:cubicBezTo>
                  <a:cubicBezTo>
                    <a:pt x="379" y="1354"/>
                    <a:pt x="379" y="1354"/>
                    <a:pt x="379" y="1354"/>
                  </a:cubicBezTo>
                  <a:cubicBezTo>
                    <a:pt x="379" y="1354"/>
                    <a:pt x="374" y="1368"/>
                    <a:pt x="355" y="1354"/>
                  </a:cubicBezTo>
                  <a:cubicBezTo>
                    <a:pt x="336" y="1340"/>
                    <a:pt x="320" y="1351"/>
                    <a:pt x="308" y="1378"/>
                  </a:cubicBezTo>
                  <a:cubicBezTo>
                    <a:pt x="297" y="1404"/>
                    <a:pt x="272" y="1418"/>
                    <a:pt x="278" y="1481"/>
                  </a:cubicBezTo>
                  <a:cubicBezTo>
                    <a:pt x="283" y="1544"/>
                    <a:pt x="302" y="1548"/>
                    <a:pt x="298" y="1571"/>
                  </a:cubicBezTo>
                  <a:cubicBezTo>
                    <a:pt x="293" y="1594"/>
                    <a:pt x="288" y="1619"/>
                    <a:pt x="288" y="1658"/>
                  </a:cubicBezTo>
                  <a:cubicBezTo>
                    <a:pt x="289" y="1697"/>
                    <a:pt x="266" y="1751"/>
                    <a:pt x="266" y="1751"/>
                  </a:cubicBezTo>
                  <a:cubicBezTo>
                    <a:pt x="267" y="1798"/>
                    <a:pt x="267" y="1798"/>
                    <a:pt x="267" y="1798"/>
                  </a:cubicBezTo>
                  <a:cubicBezTo>
                    <a:pt x="267" y="1798"/>
                    <a:pt x="257" y="1812"/>
                    <a:pt x="246" y="1822"/>
                  </a:cubicBezTo>
                  <a:cubicBezTo>
                    <a:pt x="236" y="1833"/>
                    <a:pt x="245" y="1871"/>
                    <a:pt x="238" y="1900"/>
                  </a:cubicBezTo>
                  <a:cubicBezTo>
                    <a:pt x="232" y="1929"/>
                    <a:pt x="213" y="1962"/>
                    <a:pt x="197" y="2059"/>
                  </a:cubicBezTo>
                  <a:cubicBezTo>
                    <a:pt x="181" y="2156"/>
                    <a:pt x="164" y="2267"/>
                    <a:pt x="169" y="2349"/>
                  </a:cubicBezTo>
                  <a:cubicBezTo>
                    <a:pt x="175" y="2431"/>
                    <a:pt x="157" y="2462"/>
                    <a:pt x="169" y="2515"/>
                  </a:cubicBezTo>
                  <a:cubicBezTo>
                    <a:pt x="181" y="2568"/>
                    <a:pt x="176" y="2614"/>
                    <a:pt x="184" y="2634"/>
                  </a:cubicBezTo>
                  <a:cubicBezTo>
                    <a:pt x="192" y="2655"/>
                    <a:pt x="208" y="2665"/>
                    <a:pt x="212" y="2710"/>
                  </a:cubicBezTo>
                  <a:cubicBezTo>
                    <a:pt x="215" y="2754"/>
                    <a:pt x="214" y="2764"/>
                    <a:pt x="221" y="2797"/>
                  </a:cubicBezTo>
                  <a:cubicBezTo>
                    <a:pt x="229" y="2829"/>
                    <a:pt x="224" y="2846"/>
                    <a:pt x="237" y="2851"/>
                  </a:cubicBezTo>
                  <a:cubicBezTo>
                    <a:pt x="251" y="2855"/>
                    <a:pt x="278" y="2860"/>
                    <a:pt x="278" y="2860"/>
                  </a:cubicBezTo>
                  <a:cubicBezTo>
                    <a:pt x="278" y="2860"/>
                    <a:pt x="321" y="2953"/>
                    <a:pt x="340" y="3002"/>
                  </a:cubicBezTo>
                  <a:cubicBezTo>
                    <a:pt x="360" y="3052"/>
                    <a:pt x="372" y="3085"/>
                    <a:pt x="370" y="3092"/>
                  </a:cubicBezTo>
                  <a:cubicBezTo>
                    <a:pt x="367" y="3098"/>
                    <a:pt x="350" y="3105"/>
                    <a:pt x="348" y="3121"/>
                  </a:cubicBezTo>
                  <a:cubicBezTo>
                    <a:pt x="347" y="3137"/>
                    <a:pt x="373" y="3168"/>
                    <a:pt x="366" y="3195"/>
                  </a:cubicBezTo>
                  <a:cubicBezTo>
                    <a:pt x="359" y="3221"/>
                    <a:pt x="341" y="3258"/>
                    <a:pt x="328" y="3279"/>
                  </a:cubicBezTo>
                  <a:cubicBezTo>
                    <a:pt x="315" y="3301"/>
                    <a:pt x="303" y="3314"/>
                    <a:pt x="282" y="3318"/>
                  </a:cubicBezTo>
                  <a:cubicBezTo>
                    <a:pt x="261" y="3321"/>
                    <a:pt x="232" y="3330"/>
                    <a:pt x="223" y="3350"/>
                  </a:cubicBezTo>
                  <a:cubicBezTo>
                    <a:pt x="214" y="3369"/>
                    <a:pt x="215" y="3405"/>
                    <a:pt x="229" y="3433"/>
                  </a:cubicBezTo>
                  <a:cubicBezTo>
                    <a:pt x="244" y="3461"/>
                    <a:pt x="295" y="3478"/>
                    <a:pt x="368" y="3465"/>
                  </a:cubicBezTo>
                  <a:cubicBezTo>
                    <a:pt x="440" y="3452"/>
                    <a:pt x="506" y="3408"/>
                    <a:pt x="529" y="3403"/>
                  </a:cubicBezTo>
                  <a:cubicBezTo>
                    <a:pt x="552" y="3397"/>
                    <a:pt x="637" y="3365"/>
                    <a:pt x="635" y="3358"/>
                  </a:cubicBezTo>
                  <a:cubicBezTo>
                    <a:pt x="634" y="3350"/>
                    <a:pt x="612" y="3280"/>
                    <a:pt x="589" y="3231"/>
                  </a:cubicBezTo>
                  <a:cubicBezTo>
                    <a:pt x="567" y="3181"/>
                    <a:pt x="536" y="3094"/>
                    <a:pt x="531" y="3090"/>
                  </a:cubicBezTo>
                  <a:cubicBezTo>
                    <a:pt x="526" y="3086"/>
                    <a:pt x="511" y="3079"/>
                    <a:pt x="501" y="3076"/>
                  </a:cubicBezTo>
                  <a:cubicBezTo>
                    <a:pt x="490" y="3072"/>
                    <a:pt x="477" y="2999"/>
                    <a:pt x="471" y="2950"/>
                  </a:cubicBezTo>
                  <a:cubicBezTo>
                    <a:pt x="466" y="2901"/>
                    <a:pt x="457" y="2793"/>
                    <a:pt x="457" y="2793"/>
                  </a:cubicBezTo>
                  <a:cubicBezTo>
                    <a:pt x="457" y="2793"/>
                    <a:pt x="482" y="2795"/>
                    <a:pt x="481" y="2788"/>
                  </a:cubicBezTo>
                  <a:cubicBezTo>
                    <a:pt x="480" y="2781"/>
                    <a:pt x="471" y="2704"/>
                    <a:pt x="461" y="2681"/>
                  </a:cubicBezTo>
                  <a:cubicBezTo>
                    <a:pt x="450" y="2659"/>
                    <a:pt x="443" y="2643"/>
                    <a:pt x="443" y="2643"/>
                  </a:cubicBezTo>
                  <a:cubicBezTo>
                    <a:pt x="443" y="2643"/>
                    <a:pt x="458" y="2650"/>
                    <a:pt x="458" y="2638"/>
                  </a:cubicBezTo>
                  <a:cubicBezTo>
                    <a:pt x="458" y="2625"/>
                    <a:pt x="454" y="2570"/>
                    <a:pt x="447" y="2548"/>
                  </a:cubicBezTo>
                  <a:cubicBezTo>
                    <a:pt x="441" y="2527"/>
                    <a:pt x="450" y="2523"/>
                    <a:pt x="456" y="2500"/>
                  </a:cubicBezTo>
                  <a:cubicBezTo>
                    <a:pt x="462" y="2477"/>
                    <a:pt x="468" y="2472"/>
                    <a:pt x="475" y="2426"/>
                  </a:cubicBezTo>
                  <a:cubicBezTo>
                    <a:pt x="482" y="2380"/>
                    <a:pt x="472" y="2370"/>
                    <a:pt x="474" y="2351"/>
                  </a:cubicBezTo>
                  <a:cubicBezTo>
                    <a:pt x="476" y="2331"/>
                    <a:pt x="509" y="2269"/>
                    <a:pt x="521" y="2242"/>
                  </a:cubicBezTo>
                  <a:cubicBezTo>
                    <a:pt x="533" y="2216"/>
                    <a:pt x="542" y="2197"/>
                    <a:pt x="542" y="2197"/>
                  </a:cubicBezTo>
                  <a:cubicBezTo>
                    <a:pt x="542" y="2197"/>
                    <a:pt x="596" y="2262"/>
                    <a:pt x="630" y="2326"/>
                  </a:cubicBezTo>
                  <a:cubicBezTo>
                    <a:pt x="665" y="2390"/>
                    <a:pt x="689" y="2430"/>
                    <a:pt x="734" y="2473"/>
                  </a:cubicBezTo>
                  <a:cubicBezTo>
                    <a:pt x="779" y="2516"/>
                    <a:pt x="783" y="2523"/>
                    <a:pt x="807" y="2576"/>
                  </a:cubicBezTo>
                  <a:cubicBezTo>
                    <a:pt x="830" y="2628"/>
                    <a:pt x="852" y="2692"/>
                    <a:pt x="861" y="2688"/>
                  </a:cubicBezTo>
                  <a:cubicBezTo>
                    <a:pt x="871" y="2685"/>
                    <a:pt x="922" y="2652"/>
                    <a:pt x="922" y="2652"/>
                  </a:cubicBezTo>
                  <a:cubicBezTo>
                    <a:pt x="922" y="2652"/>
                    <a:pt x="932" y="2637"/>
                    <a:pt x="994" y="2733"/>
                  </a:cubicBezTo>
                  <a:cubicBezTo>
                    <a:pt x="1056" y="2829"/>
                    <a:pt x="1083" y="2892"/>
                    <a:pt x="1083" y="2892"/>
                  </a:cubicBezTo>
                  <a:cubicBezTo>
                    <a:pt x="1093" y="2907"/>
                    <a:pt x="1093" y="2907"/>
                    <a:pt x="1093" y="2907"/>
                  </a:cubicBezTo>
                  <a:cubicBezTo>
                    <a:pt x="1066" y="2914"/>
                    <a:pt x="1066" y="2914"/>
                    <a:pt x="1066" y="2914"/>
                  </a:cubicBezTo>
                  <a:cubicBezTo>
                    <a:pt x="1066" y="2914"/>
                    <a:pt x="1091" y="2978"/>
                    <a:pt x="1090" y="3009"/>
                  </a:cubicBezTo>
                  <a:cubicBezTo>
                    <a:pt x="1089" y="3041"/>
                    <a:pt x="1103" y="3068"/>
                    <a:pt x="1076" y="3106"/>
                  </a:cubicBezTo>
                  <a:cubicBezTo>
                    <a:pt x="1050" y="3144"/>
                    <a:pt x="1031" y="3150"/>
                    <a:pt x="1019" y="3165"/>
                  </a:cubicBezTo>
                  <a:cubicBezTo>
                    <a:pt x="1008" y="3179"/>
                    <a:pt x="1002" y="3205"/>
                    <a:pt x="1035" y="3237"/>
                  </a:cubicBezTo>
                  <a:cubicBezTo>
                    <a:pt x="1067" y="3270"/>
                    <a:pt x="1076" y="3261"/>
                    <a:pt x="1076" y="326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21191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">
  <p:cSld name="3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idx="10" type="dt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5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ill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6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7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7" name="Google Shape;77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8864085" y="6414793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slow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hyperlink" Target="https://publication-recommender.ieee.org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hyperlink" Target="https://journalfinder.elsevier.com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hyperlink" Target="https://journalsuggester.springer.com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arxiv.org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ufsj.edu.br/nepomucen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5.jpg"/><Relationship Id="rId5" Type="http://schemas.openxmlformats.org/officeDocument/2006/relationships/image" Target="../media/image5.jpg"/><Relationship Id="rId6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s://ufsj.edu.br/gcom/latex.php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6"/>
          <p:cNvGrpSpPr/>
          <p:nvPr/>
        </p:nvGrpSpPr>
        <p:grpSpPr>
          <a:xfrm>
            <a:off x="8135277" y="651519"/>
            <a:ext cx="881129" cy="962639"/>
            <a:chOff x="5045075" y="2419350"/>
            <a:chExt cx="1716088" cy="1874838"/>
          </a:xfrm>
        </p:grpSpPr>
        <p:sp>
          <p:nvSpPr>
            <p:cNvPr id="120" name="Google Shape;120;p16"/>
            <p:cNvSpPr/>
            <p:nvPr/>
          </p:nvSpPr>
          <p:spPr>
            <a:xfrm>
              <a:off x="5961063" y="3092450"/>
              <a:ext cx="434975" cy="320675"/>
            </a:xfrm>
            <a:custGeom>
              <a:rect b="b" l="l" r="r" t="t"/>
              <a:pathLst>
                <a:path extrusionOk="0" h="129" w="174">
                  <a:moveTo>
                    <a:pt x="93" y="64"/>
                  </a:moveTo>
                  <a:cubicBezTo>
                    <a:pt x="91" y="64"/>
                    <a:pt x="85" y="64"/>
                    <a:pt x="82" y="69"/>
                  </a:cubicBezTo>
                  <a:cubicBezTo>
                    <a:pt x="79" y="73"/>
                    <a:pt x="67" y="75"/>
                    <a:pt x="55" y="74"/>
                  </a:cubicBezTo>
                  <a:cubicBezTo>
                    <a:pt x="43" y="72"/>
                    <a:pt x="35" y="72"/>
                    <a:pt x="25" y="81"/>
                  </a:cubicBezTo>
                  <a:cubicBezTo>
                    <a:pt x="15" y="91"/>
                    <a:pt x="9" y="94"/>
                    <a:pt x="4" y="97"/>
                  </a:cubicBezTo>
                  <a:cubicBezTo>
                    <a:pt x="0" y="101"/>
                    <a:pt x="1" y="102"/>
                    <a:pt x="4" y="105"/>
                  </a:cubicBezTo>
                  <a:cubicBezTo>
                    <a:pt x="7" y="109"/>
                    <a:pt x="12" y="115"/>
                    <a:pt x="17" y="114"/>
                  </a:cubicBezTo>
                  <a:cubicBezTo>
                    <a:pt x="23" y="113"/>
                    <a:pt x="30" y="109"/>
                    <a:pt x="34" y="104"/>
                  </a:cubicBezTo>
                  <a:cubicBezTo>
                    <a:pt x="38" y="100"/>
                    <a:pt x="43" y="96"/>
                    <a:pt x="47" y="96"/>
                  </a:cubicBezTo>
                  <a:cubicBezTo>
                    <a:pt x="50" y="96"/>
                    <a:pt x="73" y="96"/>
                    <a:pt x="80" y="96"/>
                  </a:cubicBezTo>
                  <a:cubicBezTo>
                    <a:pt x="87" y="96"/>
                    <a:pt x="89" y="96"/>
                    <a:pt x="89" y="97"/>
                  </a:cubicBezTo>
                  <a:cubicBezTo>
                    <a:pt x="89" y="97"/>
                    <a:pt x="88" y="111"/>
                    <a:pt x="90" y="114"/>
                  </a:cubicBezTo>
                  <a:cubicBezTo>
                    <a:pt x="93" y="117"/>
                    <a:pt x="89" y="119"/>
                    <a:pt x="89" y="123"/>
                  </a:cubicBezTo>
                  <a:cubicBezTo>
                    <a:pt x="88" y="126"/>
                    <a:pt x="89" y="129"/>
                    <a:pt x="89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2"/>
                    <a:pt x="95" y="120"/>
                  </a:cubicBezTo>
                  <a:cubicBezTo>
                    <a:pt x="96" y="118"/>
                    <a:pt x="100" y="115"/>
                    <a:pt x="99" y="113"/>
                  </a:cubicBezTo>
                  <a:cubicBezTo>
                    <a:pt x="99" y="111"/>
                    <a:pt x="99" y="107"/>
                    <a:pt x="99" y="104"/>
                  </a:cubicBezTo>
                  <a:cubicBezTo>
                    <a:pt x="100" y="101"/>
                    <a:pt x="104" y="103"/>
                    <a:pt x="107" y="105"/>
                  </a:cubicBezTo>
                  <a:cubicBezTo>
                    <a:pt x="110" y="106"/>
                    <a:pt x="112" y="107"/>
                    <a:pt x="112" y="109"/>
                  </a:cubicBezTo>
                  <a:cubicBezTo>
                    <a:pt x="112" y="112"/>
                    <a:pt x="116" y="116"/>
                    <a:pt x="118" y="116"/>
                  </a:cubicBezTo>
                  <a:cubicBezTo>
                    <a:pt x="119" y="117"/>
                    <a:pt x="121" y="114"/>
                    <a:pt x="121" y="114"/>
                  </a:cubicBezTo>
                  <a:cubicBezTo>
                    <a:pt x="121" y="114"/>
                    <a:pt x="121" y="109"/>
                    <a:pt x="121" y="108"/>
                  </a:cubicBezTo>
                  <a:cubicBezTo>
                    <a:pt x="121" y="107"/>
                    <a:pt x="124" y="107"/>
                    <a:pt x="128" y="106"/>
                  </a:cubicBezTo>
                  <a:cubicBezTo>
                    <a:pt x="132" y="105"/>
                    <a:pt x="141" y="103"/>
                    <a:pt x="138" y="99"/>
                  </a:cubicBezTo>
                  <a:cubicBezTo>
                    <a:pt x="136" y="94"/>
                    <a:pt x="132" y="95"/>
                    <a:pt x="126" y="94"/>
                  </a:cubicBezTo>
                  <a:cubicBezTo>
                    <a:pt x="120" y="93"/>
                    <a:pt x="116" y="89"/>
                    <a:pt x="114" y="86"/>
                  </a:cubicBezTo>
                  <a:cubicBezTo>
                    <a:pt x="113" y="84"/>
                    <a:pt x="112" y="81"/>
                    <a:pt x="113" y="77"/>
                  </a:cubicBezTo>
                  <a:cubicBezTo>
                    <a:pt x="115" y="72"/>
                    <a:pt x="128" y="66"/>
                    <a:pt x="129" y="62"/>
                  </a:cubicBezTo>
                  <a:cubicBezTo>
                    <a:pt x="131" y="58"/>
                    <a:pt x="133" y="49"/>
                    <a:pt x="136" y="43"/>
                  </a:cubicBezTo>
                  <a:cubicBezTo>
                    <a:pt x="139" y="37"/>
                    <a:pt x="148" y="27"/>
                    <a:pt x="156" y="23"/>
                  </a:cubicBezTo>
                  <a:cubicBezTo>
                    <a:pt x="163" y="19"/>
                    <a:pt x="167" y="17"/>
                    <a:pt x="169" y="15"/>
                  </a:cubicBezTo>
                  <a:cubicBezTo>
                    <a:pt x="171" y="13"/>
                    <a:pt x="174" y="5"/>
                    <a:pt x="168" y="2"/>
                  </a:cubicBezTo>
                  <a:cubicBezTo>
                    <a:pt x="161" y="0"/>
                    <a:pt x="154" y="2"/>
                    <a:pt x="143" y="7"/>
                  </a:cubicBezTo>
                  <a:cubicBezTo>
                    <a:pt x="133" y="11"/>
                    <a:pt x="125" y="15"/>
                    <a:pt x="116" y="19"/>
                  </a:cubicBezTo>
                  <a:cubicBezTo>
                    <a:pt x="107" y="24"/>
                    <a:pt x="101" y="29"/>
                    <a:pt x="99" y="33"/>
                  </a:cubicBezTo>
                  <a:cubicBezTo>
                    <a:pt x="98" y="37"/>
                    <a:pt x="98" y="51"/>
                    <a:pt x="98" y="54"/>
                  </a:cubicBezTo>
                  <a:cubicBezTo>
                    <a:pt x="97" y="57"/>
                    <a:pt x="96" y="60"/>
                    <a:pt x="95" y="61"/>
                  </a:cubicBezTo>
                  <a:cubicBezTo>
                    <a:pt x="94" y="63"/>
                    <a:pt x="93" y="64"/>
                    <a:pt x="93" y="64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230938" y="2419350"/>
              <a:ext cx="258763" cy="192088"/>
            </a:xfrm>
            <a:custGeom>
              <a:rect b="b" l="l" r="r" t="t"/>
              <a:pathLst>
                <a:path extrusionOk="0" h="77" w="104">
                  <a:moveTo>
                    <a:pt x="56" y="38"/>
                  </a:moveTo>
                  <a:cubicBezTo>
                    <a:pt x="55" y="38"/>
                    <a:pt x="51" y="38"/>
                    <a:pt x="49" y="41"/>
                  </a:cubicBezTo>
                  <a:cubicBezTo>
                    <a:pt x="48" y="43"/>
                    <a:pt x="40" y="44"/>
                    <a:pt x="33" y="44"/>
                  </a:cubicBezTo>
                  <a:cubicBezTo>
                    <a:pt x="26" y="43"/>
                    <a:pt x="22" y="43"/>
                    <a:pt x="15" y="48"/>
                  </a:cubicBezTo>
                  <a:cubicBezTo>
                    <a:pt x="9" y="54"/>
                    <a:pt x="6" y="56"/>
                    <a:pt x="3" y="58"/>
                  </a:cubicBezTo>
                  <a:cubicBezTo>
                    <a:pt x="0" y="60"/>
                    <a:pt x="1" y="61"/>
                    <a:pt x="3" y="63"/>
                  </a:cubicBezTo>
                  <a:cubicBezTo>
                    <a:pt x="5" y="65"/>
                    <a:pt x="7" y="68"/>
                    <a:pt x="11" y="68"/>
                  </a:cubicBezTo>
                  <a:cubicBezTo>
                    <a:pt x="14" y="67"/>
                    <a:pt x="18" y="65"/>
                    <a:pt x="21" y="62"/>
                  </a:cubicBezTo>
                  <a:cubicBezTo>
                    <a:pt x="23" y="59"/>
                    <a:pt x="26" y="57"/>
                    <a:pt x="28" y="57"/>
                  </a:cubicBezTo>
                  <a:cubicBezTo>
                    <a:pt x="30" y="57"/>
                    <a:pt x="44" y="57"/>
                    <a:pt x="48" y="57"/>
                  </a:cubicBezTo>
                  <a:cubicBezTo>
                    <a:pt x="52" y="57"/>
                    <a:pt x="53" y="57"/>
                    <a:pt x="53" y="57"/>
                  </a:cubicBezTo>
                  <a:cubicBezTo>
                    <a:pt x="53" y="58"/>
                    <a:pt x="53" y="66"/>
                    <a:pt x="54" y="68"/>
                  </a:cubicBezTo>
                  <a:cubicBezTo>
                    <a:pt x="56" y="70"/>
                    <a:pt x="54" y="71"/>
                    <a:pt x="53" y="73"/>
                  </a:cubicBezTo>
                  <a:cubicBezTo>
                    <a:pt x="53" y="75"/>
                    <a:pt x="54" y="77"/>
                    <a:pt x="54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2"/>
                    <a:pt x="57" y="71"/>
                  </a:cubicBezTo>
                  <a:cubicBezTo>
                    <a:pt x="58" y="70"/>
                    <a:pt x="60" y="69"/>
                    <a:pt x="60" y="67"/>
                  </a:cubicBezTo>
                  <a:cubicBezTo>
                    <a:pt x="60" y="66"/>
                    <a:pt x="59" y="63"/>
                    <a:pt x="60" y="62"/>
                  </a:cubicBezTo>
                  <a:cubicBezTo>
                    <a:pt x="60" y="60"/>
                    <a:pt x="63" y="61"/>
                    <a:pt x="64" y="62"/>
                  </a:cubicBezTo>
                  <a:cubicBezTo>
                    <a:pt x="66" y="63"/>
                    <a:pt x="67" y="63"/>
                    <a:pt x="67" y="65"/>
                  </a:cubicBezTo>
                  <a:cubicBezTo>
                    <a:pt x="67" y="67"/>
                    <a:pt x="70" y="69"/>
                    <a:pt x="70" y="69"/>
                  </a:cubicBezTo>
                  <a:cubicBezTo>
                    <a:pt x="71" y="70"/>
                    <a:pt x="72" y="68"/>
                    <a:pt x="72" y="68"/>
                  </a:cubicBezTo>
                  <a:cubicBezTo>
                    <a:pt x="72" y="68"/>
                    <a:pt x="72" y="65"/>
                    <a:pt x="72" y="64"/>
                  </a:cubicBezTo>
                  <a:cubicBezTo>
                    <a:pt x="72" y="63"/>
                    <a:pt x="74" y="64"/>
                    <a:pt x="77" y="63"/>
                  </a:cubicBezTo>
                  <a:cubicBezTo>
                    <a:pt x="79" y="63"/>
                    <a:pt x="84" y="61"/>
                    <a:pt x="83" y="59"/>
                  </a:cubicBezTo>
                  <a:cubicBezTo>
                    <a:pt x="81" y="56"/>
                    <a:pt x="79" y="57"/>
                    <a:pt x="76" y="56"/>
                  </a:cubicBezTo>
                  <a:cubicBezTo>
                    <a:pt x="72" y="55"/>
                    <a:pt x="69" y="53"/>
                    <a:pt x="68" y="51"/>
                  </a:cubicBezTo>
                  <a:cubicBezTo>
                    <a:pt x="67" y="50"/>
                    <a:pt x="67" y="48"/>
                    <a:pt x="68" y="45"/>
                  </a:cubicBezTo>
                  <a:cubicBezTo>
                    <a:pt x="69" y="43"/>
                    <a:pt x="77" y="39"/>
                    <a:pt x="77" y="37"/>
                  </a:cubicBezTo>
                  <a:cubicBezTo>
                    <a:pt x="78" y="34"/>
                    <a:pt x="80" y="29"/>
                    <a:pt x="81" y="25"/>
                  </a:cubicBezTo>
                  <a:cubicBezTo>
                    <a:pt x="83" y="22"/>
                    <a:pt x="89" y="16"/>
                    <a:pt x="93" y="14"/>
                  </a:cubicBezTo>
                  <a:cubicBezTo>
                    <a:pt x="98" y="11"/>
                    <a:pt x="100" y="10"/>
                    <a:pt x="101" y="9"/>
                  </a:cubicBezTo>
                  <a:cubicBezTo>
                    <a:pt x="102" y="8"/>
                    <a:pt x="104" y="3"/>
                    <a:pt x="100" y="1"/>
                  </a:cubicBezTo>
                  <a:cubicBezTo>
                    <a:pt x="96" y="0"/>
                    <a:pt x="92" y="1"/>
                    <a:pt x="86" y="4"/>
                  </a:cubicBezTo>
                  <a:cubicBezTo>
                    <a:pt x="79" y="7"/>
                    <a:pt x="75" y="9"/>
                    <a:pt x="69" y="11"/>
                  </a:cubicBezTo>
                  <a:cubicBezTo>
                    <a:pt x="64" y="14"/>
                    <a:pt x="60" y="17"/>
                    <a:pt x="60" y="20"/>
                  </a:cubicBezTo>
                  <a:cubicBezTo>
                    <a:pt x="59" y="22"/>
                    <a:pt x="59" y="30"/>
                    <a:pt x="59" y="32"/>
                  </a:cubicBezTo>
                  <a:cubicBezTo>
                    <a:pt x="58" y="34"/>
                    <a:pt x="58" y="36"/>
                    <a:pt x="57" y="36"/>
                  </a:cubicBezTo>
                  <a:cubicBezTo>
                    <a:pt x="56" y="37"/>
                    <a:pt x="56" y="38"/>
                    <a:pt x="56" y="3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5045075" y="3532188"/>
              <a:ext cx="458788" cy="520700"/>
            </a:xfrm>
            <a:custGeom>
              <a:rect b="b" l="l" r="r" t="t"/>
              <a:pathLst>
                <a:path extrusionOk="0" h="209" w="184">
                  <a:moveTo>
                    <a:pt x="104" y="110"/>
                  </a:moveTo>
                  <a:cubicBezTo>
                    <a:pt x="102" y="111"/>
                    <a:pt x="94" y="114"/>
                    <a:pt x="92" y="121"/>
                  </a:cubicBezTo>
                  <a:cubicBezTo>
                    <a:pt x="91" y="128"/>
                    <a:pt x="76" y="135"/>
                    <a:pt x="60" y="138"/>
                  </a:cubicBezTo>
                  <a:cubicBezTo>
                    <a:pt x="44" y="142"/>
                    <a:pt x="34" y="144"/>
                    <a:pt x="25" y="160"/>
                  </a:cubicBezTo>
                  <a:cubicBezTo>
                    <a:pt x="16" y="177"/>
                    <a:pt x="9" y="184"/>
                    <a:pt x="5" y="190"/>
                  </a:cubicBezTo>
                  <a:cubicBezTo>
                    <a:pt x="0" y="196"/>
                    <a:pt x="3" y="197"/>
                    <a:pt x="8" y="200"/>
                  </a:cubicBezTo>
                  <a:cubicBezTo>
                    <a:pt x="13" y="203"/>
                    <a:pt x="22" y="209"/>
                    <a:pt x="28" y="206"/>
                  </a:cubicBezTo>
                  <a:cubicBezTo>
                    <a:pt x="35" y="202"/>
                    <a:pt x="43" y="193"/>
                    <a:pt x="46" y="186"/>
                  </a:cubicBezTo>
                  <a:cubicBezTo>
                    <a:pt x="48" y="179"/>
                    <a:pt x="54" y="171"/>
                    <a:pt x="59" y="170"/>
                  </a:cubicBezTo>
                  <a:cubicBezTo>
                    <a:pt x="64" y="169"/>
                    <a:pt x="92" y="160"/>
                    <a:pt x="101" y="157"/>
                  </a:cubicBezTo>
                  <a:cubicBezTo>
                    <a:pt x="111" y="154"/>
                    <a:pt x="112" y="153"/>
                    <a:pt x="113" y="154"/>
                  </a:cubicBezTo>
                  <a:cubicBezTo>
                    <a:pt x="113" y="155"/>
                    <a:pt x="118" y="172"/>
                    <a:pt x="122" y="176"/>
                  </a:cubicBezTo>
                  <a:cubicBezTo>
                    <a:pt x="126" y="179"/>
                    <a:pt x="123" y="182"/>
                    <a:pt x="123" y="187"/>
                  </a:cubicBezTo>
                  <a:cubicBezTo>
                    <a:pt x="124" y="192"/>
                    <a:pt x="127" y="195"/>
                    <a:pt x="127" y="195"/>
                  </a:cubicBezTo>
                  <a:cubicBezTo>
                    <a:pt x="133" y="193"/>
                    <a:pt x="133" y="193"/>
                    <a:pt x="133" y="193"/>
                  </a:cubicBezTo>
                  <a:cubicBezTo>
                    <a:pt x="133" y="193"/>
                    <a:pt x="130" y="184"/>
                    <a:pt x="130" y="181"/>
                  </a:cubicBezTo>
                  <a:cubicBezTo>
                    <a:pt x="131" y="179"/>
                    <a:pt x="134" y="173"/>
                    <a:pt x="133" y="171"/>
                  </a:cubicBezTo>
                  <a:cubicBezTo>
                    <a:pt x="132" y="168"/>
                    <a:pt x="129" y="163"/>
                    <a:pt x="129" y="159"/>
                  </a:cubicBezTo>
                  <a:cubicBezTo>
                    <a:pt x="129" y="155"/>
                    <a:pt x="135" y="156"/>
                    <a:pt x="139" y="157"/>
                  </a:cubicBezTo>
                  <a:cubicBezTo>
                    <a:pt x="143" y="157"/>
                    <a:pt x="146" y="157"/>
                    <a:pt x="148" y="161"/>
                  </a:cubicBezTo>
                  <a:cubicBezTo>
                    <a:pt x="149" y="164"/>
                    <a:pt x="156" y="167"/>
                    <a:pt x="158" y="167"/>
                  </a:cubicBezTo>
                  <a:cubicBezTo>
                    <a:pt x="160" y="168"/>
                    <a:pt x="161" y="163"/>
                    <a:pt x="161" y="163"/>
                  </a:cubicBezTo>
                  <a:cubicBezTo>
                    <a:pt x="161" y="163"/>
                    <a:pt x="159" y="157"/>
                    <a:pt x="159" y="155"/>
                  </a:cubicBezTo>
                  <a:cubicBezTo>
                    <a:pt x="158" y="153"/>
                    <a:pt x="163" y="153"/>
                    <a:pt x="167" y="150"/>
                  </a:cubicBezTo>
                  <a:cubicBezTo>
                    <a:pt x="172" y="147"/>
                    <a:pt x="182" y="141"/>
                    <a:pt x="177" y="136"/>
                  </a:cubicBezTo>
                  <a:cubicBezTo>
                    <a:pt x="172" y="132"/>
                    <a:pt x="168" y="134"/>
                    <a:pt x="160" y="135"/>
                  </a:cubicBezTo>
                  <a:cubicBezTo>
                    <a:pt x="151" y="136"/>
                    <a:pt x="144" y="133"/>
                    <a:pt x="141" y="130"/>
                  </a:cubicBezTo>
                  <a:cubicBezTo>
                    <a:pt x="138" y="128"/>
                    <a:pt x="135" y="124"/>
                    <a:pt x="136" y="118"/>
                  </a:cubicBezTo>
                  <a:cubicBezTo>
                    <a:pt x="136" y="112"/>
                    <a:pt x="150" y="99"/>
                    <a:pt x="151" y="93"/>
                  </a:cubicBezTo>
                  <a:cubicBezTo>
                    <a:pt x="151" y="87"/>
                    <a:pt x="150" y="75"/>
                    <a:pt x="151" y="66"/>
                  </a:cubicBezTo>
                  <a:cubicBezTo>
                    <a:pt x="152" y="57"/>
                    <a:pt x="160" y="40"/>
                    <a:pt x="168" y="32"/>
                  </a:cubicBezTo>
                  <a:cubicBezTo>
                    <a:pt x="176" y="24"/>
                    <a:pt x="180" y="20"/>
                    <a:pt x="182" y="16"/>
                  </a:cubicBezTo>
                  <a:cubicBezTo>
                    <a:pt x="183" y="13"/>
                    <a:pt x="184" y="1"/>
                    <a:pt x="175" y="1"/>
                  </a:cubicBezTo>
                  <a:cubicBezTo>
                    <a:pt x="165" y="0"/>
                    <a:pt x="157" y="7"/>
                    <a:pt x="145" y="17"/>
                  </a:cubicBezTo>
                  <a:cubicBezTo>
                    <a:pt x="134" y="27"/>
                    <a:pt x="125" y="34"/>
                    <a:pt x="116" y="44"/>
                  </a:cubicBezTo>
                  <a:cubicBezTo>
                    <a:pt x="106" y="53"/>
                    <a:pt x="100" y="63"/>
                    <a:pt x="100" y="69"/>
                  </a:cubicBezTo>
                  <a:cubicBezTo>
                    <a:pt x="100" y="74"/>
                    <a:pt x="106" y="91"/>
                    <a:pt x="106" y="95"/>
                  </a:cubicBezTo>
                  <a:cubicBezTo>
                    <a:pt x="107" y="99"/>
                    <a:pt x="107" y="104"/>
                    <a:pt x="106" y="106"/>
                  </a:cubicBezTo>
                  <a:cubicBezTo>
                    <a:pt x="105" y="108"/>
                    <a:pt x="104" y="110"/>
                    <a:pt x="104" y="110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5689600" y="3689350"/>
              <a:ext cx="431800" cy="315913"/>
            </a:xfrm>
            <a:custGeom>
              <a:rect b="b" l="l" r="r" t="t"/>
              <a:pathLst>
                <a:path extrusionOk="0" h="127" w="173">
                  <a:moveTo>
                    <a:pt x="92" y="63"/>
                  </a:moveTo>
                  <a:cubicBezTo>
                    <a:pt x="91" y="62"/>
                    <a:pt x="84" y="63"/>
                    <a:pt x="81" y="67"/>
                  </a:cubicBezTo>
                  <a:cubicBezTo>
                    <a:pt x="79" y="72"/>
                    <a:pt x="66" y="73"/>
                    <a:pt x="55" y="72"/>
                  </a:cubicBezTo>
                  <a:cubicBezTo>
                    <a:pt x="43" y="71"/>
                    <a:pt x="35" y="70"/>
                    <a:pt x="25" y="79"/>
                  </a:cubicBezTo>
                  <a:cubicBezTo>
                    <a:pt x="15" y="89"/>
                    <a:pt x="9" y="92"/>
                    <a:pt x="4" y="95"/>
                  </a:cubicBezTo>
                  <a:cubicBezTo>
                    <a:pt x="0" y="99"/>
                    <a:pt x="1" y="100"/>
                    <a:pt x="4" y="103"/>
                  </a:cubicBezTo>
                  <a:cubicBezTo>
                    <a:pt x="7" y="106"/>
                    <a:pt x="12" y="113"/>
                    <a:pt x="17" y="112"/>
                  </a:cubicBezTo>
                  <a:cubicBezTo>
                    <a:pt x="22" y="111"/>
                    <a:pt x="30" y="107"/>
                    <a:pt x="34" y="102"/>
                  </a:cubicBezTo>
                  <a:cubicBezTo>
                    <a:pt x="37" y="98"/>
                    <a:pt x="43" y="94"/>
                    <a:pt x="47" y="94"/>
                  </a:cubicBezTo>
                  <a:cubicBezTo>
                    <a:pt x="50" y="95"/>
                    <a:pt x="72" y="95"/>
                    <a:pt x="79" y="95"/>
                  </a:cubicBezTo>
                  <a:cubicBezTo>
                    <a:pt x="86" y="95"/>
                    <a:pt x="88" y="94"/>
                    <a:pt x="88" y="95"/>
                  </a:cubicBezTo>
                  <a:cubicBezTo>
                    <a:pt x="88" y="96"/>
                    <a:pt x="87" y="109"/>
                    <a:pt x="89" y="112"/>
                  </a:cubicBezTo>
                  <a:cubicBezTo>
                    <a:pt x="91" y="116"/>
                    <a:pt x="88" y="117"/>
                    <a:pt x="88" y="121"/>
                  </a:cubicBezTo>
                  <a:cubicBezTo>
                    <a:pt x="87" y="124"/>
                    <a:pt x="88" y="127"/>
                    <a:pt x="88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7"/>
                    <a:pt x="93" y="120"/>
                    <a:pt x="94" y="118"/>
                  </a:cubicBezTo>
                  <a:cubicBezTo>
                    <a:pt x="95" y="117"/>
                    <a:pt x="98" y="114"/>
                    <a:pt x="98" y="112"/>
                  </a:cubicBezTo>
                  <a:cubicBezTo>
                    <a:pt x="98" y="109"/>
                    <a:pt x="97" y="105"/>
                    <a:pt x="98" y="102"/>
                  </a:cubicBezTo>
                  <a:cubicBezTo>
                    <a:pt x="99" y="99"/>
                    <a:pt x="103" y="101"/>
                    <a:pt x="106" y="103"/>
                  </a:cubicBezTo>
                  <a:cubicBezTo>
                    <a:pt x="108" y="105"/>
                    <a:pt x="110" y="105"/>
                    <a:pt x="111" y="108"/>
                  </a:cubicBezTo>
                  <a:cubicBezTo>
                    <a:pt x="111" y="110"/>
                    <a:pt x="115" y="114"/>
                    <a:pt x="116" y="115"/>
                  </a:cubicBezTo>
                  <a:cubicBezTo>
                    <a:pt x="118" y="115"/>
                    <a:pt x="120" y="113"/>
                    <a:pt x="120" y="113"/>
                  </a:cubicBezTo>
                  <a:cubicBezTo>
                    <a:pt x="120" y="113"/>
                    <a:pt x="120" y="108"/>
                    <a:pt x="120" y="106"/>
                  </a:cubicBezTo>
                  <a:cubicBezTo>
                    <a:pt x="120" y="105"/>
                    <a:pt x="123" y="106"/>
                    <a:pt x="127" y="105"/>
                  </a:cubicBezTo>
                  <a:cubicBezTo>
                    <a:pt x="131" y="104"/>
                    <a:pt x="139" y="101"/>
                    <a:pt x="136" y="97"/>
                  </a:cubicBezTo>
                  <a:cubicBezTo>
                    <a:pt x="134" y="93"/>
                    <a:pt x="131" y="94"/>
                    <a:pt x="125" y="93"/>
                  </a:cubicBezTo>
                  <a:cubicBezTo>
                    <a:pt x="119" y="91"/>
                    <a:pt x="114" y="88"/>
                    <a:pt x="113" y="85"/>
                  </a:cubicBezTo>
                  <a:cubicBezTo>
                    <a:pt x="111" y="82"/>
                    <a:pt x="110" y="79"/>
                    <a:pt x="112" y="75"/>
                  </a:cubicBezTo>
                  <a:cubicBezTo>
                    <a:pt x="114" y="71"/>
                    <a:pt x="127" y="65"/>
                    <a:pt x="128" y="61"/>
                  </a:cubicBezTo>
                  <a:cubicBezTo>
                    <a:pt x="130" y="57"/>
                    <a:pt x="132" y="48"/>
                    <a:pt x="135" y="42"/>
                  </a:cubicBezTo>
                  <a:cubicBezTo>
                    <a:pt x="137" y="36"/>
                    <a:pt x="147" y="27"/>
                    <a:pt x="154" y="23"/>
                  </a:cubicBezTo>
                  <a:cubicBezTo>
                    <a:pt x="162" y="19"/>
                    <a:pt x="165" y="17"/>
                    <a:pt x="167" y="15"/>
                  </a:cubicBezTo>
                  <a:cubicBezTo>
                    <a:pt x="169" y="13"/>
                    <a:pt x="173" y="5"/>
                    <a:pt x="166" y="2"/>
                  </a:cubicBezTo>
                  <a:cubicBezTo>
                    <a:pt x="160" y="0"/>
                    <a:pt x="152" y="2"/>
                    <a:pt x="142" y="7"/>
                  </a:cubicBezTo>
                  <a:cubicBezTo>
                    <a:pt x="132" y="11"/>
                    <a:pt x="124" y="14"/>
                    <a:pt x="115" y="19"/>
                  </a:cubicBezTo>
                  <a:cubicBezTo>
                    <a:pt x="106" y="23"/>
                    <a:pt x="100" y="29"/>
                    <a:pt x="98" y="33"/>
                  </a:cubicBezTo>
                  <a:cubicBezTo>
                    <a:pt x="97" y="37"/>
                    <a:pt x="97" y="50"/>
                    <a:pt x="97" y="53"/>
                  </a:cubicBezTo>
                  <a:cubicBezTo>
                    <a:pt x="96" y="55"/>
                    <a:pt x="95" y="59"/>
                    <a:pt x="94" y="60"/>
                  </a:cubicBezTo>
                  <a:cubicBezTo>
                    <a:pt x="93" y="62"/>
                    <a:pt x="92" y="63"/>
                    <a:pt x="92" y="63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121400" y="3930650"/>
              <a:ext cx="174625" cy="127000"/>
            </a:xfrm>
            <a:custGeom>
              <a:rect b="b" l="l" r="r" t="t"/>
              <a:pathLst>
                <a:path extrusionOk="0" h="51" w="70">
                  <a:moveTo>
                    <a:pt x="37" y="25"/>
                  </a:moveTo>
                  <a:cubicBezTo>
                    <a:pt x="36" y="25"/>
                    <a:pt x="34" y="25"/>
                    <a:pt x="33" y="27"/>
                  </a:cubicBezTo>
                  <a:cubicBezTo>
                    <a:pt x="32" y="29"/>
                    <a:pt x="27" y="29"/>
                    <a:pt x="22" y="29"/>
                  </a:cubicBezTo>
                  <a:cubicBezTo>
                    <a:pt x="17" y="28"/>
                    <a:pt x="14" y="28"/>
                    <a:pt x="10" y="32"/>
                  </a:cubicBezTo>
                  <a:cubicBezTo>
                    <a:pt x="6" y="36"/>
                    <a:pt x="3" y="37"/>
                    <a:pt x="2" y="38"/>
                  </a:cubicBezTo>
                  <a:cubicBezTo>
                    <a:pt x="0" y="40"/>
                    <a:pt x="0" y="40"/>
                    <a:pt x="1" y="41"/>
                  </a:cubicBezTo>
                  <a:cubicBezTo>
                    <a:pt x="3" y="43"/>
                    <a:pt x="5" y="45"/>
                    <a:pt x="7" y="45"/>
                  </a:cubicBezTo>
                  <a:cubicBezTo>
                    <a:pt x="9" y="45"/>
                    <a:pt x="12" y="43"/>
                    <a:pt x="13" y="41"/>
                  </a:cubicBezTo>
                  <a:cubicBezTo>
                    <a:pt x="15" y="39"/>
                    <a:pt x="17" y="38"/>
                    <a:pt x="19" y="38"/>
                  </a:cubicBezTo>
                  <a:cubicBezTo>
                    <a:pt x="20" y="38"/>
                    <a:pt x="29" y="38"/>
                    <a:pt x="32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44"/>
                    <a:pt x="36" y="45"/>
                  </a:cubicBezTo>
                  <a:cubicBezTo>
                    <a:pt x="37" y="46"/>
                    <a:pt x="36" y="47"/>
                    <a:pt x="35" y="49"/>
                  </a:cubicBezTo>
                  <a:cubicBezTo>
                    <a:pt x="35" y="50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48"/>
                    <a:pt x="38" y="47"/>
                  </a:cubicBezTo>
                  <a:cubicBezTo>
                    <a:pt x="38" y="47"/>
                    <a:pt x="40" y="46"/>
                    <a:pt x="40" y="45"/>
                  </a:cubicBezTo>
                  <a:cubicBezTo>
                    <a:pt x="39" y="44"/>
                    <a:pt x="39" y="42"/>
                    <a:pt x="40" y="41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4" y="42"/>
                    <a:pt x="44" y="42"/>
                    <a:pt x="45" y="43"/>
                  </a:cubicBezTo>
                  <a:cubicBezTo>
                    <a:pt x="45" y="44"/>
                    <a:pt x="46" y="46"/>
                    <a:pt x="47" y="46"/>
                  </a:cubicBezTo>
                  <a:cubicBezTo>
                    <a:pt x="47" y="46"/>
                    <a:pt x="48" y="45"/>
                    <a:pt x="48" y="45"/>
                  </a:cubicBezTo>
                  <a:cubicBezTo>
                    <a:pt x="48" y="45"/>
                    <a:pt x="48" y="43"/>
                    <a:pt x="48" y="43"/>
                  </a:cubicBezTo>
                  <a:cubicBezTo>
                    <a:pt x="48" y="42"/>
                    <a:pt x="50" y="43"/>
                    <a:pt x="51" y="42"/>
                  </a:cubicBezTo>
                  <a:cubicBezTo>
                    <a:pt x="53" y="42"/>
                    <a:pt x="56" y="41"/>
                    <a:pt x="55" y="39"/>
                  </a:cubicBezTo>
                  <a:cubicBezTo>
                    <a:pt x="54" y="37"/>
                    <a:pt x="53" y="38"/>
                    <a:pt x="50" y="37"/>
                  </a:cubicBezTo>
                  <a:cubicBezTo>
                    <a:pt x="48" y="37"/>
                    <a:pt x="46" y="35"/>
                    <a:pt x="45" y="34"/>
                  </a:cubicBezTo>
                  <a:cubicBezTo>
                    <a:pt x="45" y="33"/>
                    <a:pt x="45" y="32"/>
                    <a:pt x="45" y="30"/>
                  </a:cubicBezTo>
                  <a:cubicBezTo>
                    <a:pt x="46" y="29"/>
                    <a:pt x="51" y="26"/>
                    <a:pt x="52" y="24"/>
                  </a:cubicBezTo>
                  <a:cubicBezTo>
                    <a:pt x="52" y="23"/>
                    <a:pt x="53" y="19"/>
                    <a:pt x="54" y="17"/>
                  </a:cubicBezTo>
                  <a:cubicBezTo>
                    <a:pt x="55" y="14"/>
                    <a:pt x="59" y="10"/>
                    <a:pt x="62" y="9"/>
                  </a:cubicBezTo>
                  <a:cubicBezTo>
                    <a:pt x="65" y="7"/>
                    <a:pt x="67" y="7"/>
                    <a:pt x="68" y="6"/>
                  </a:cubicBezTo>
                  <a:cubicBezTo>
                    <a:pt x="68" y="5"/>
                    <a:pt x="70" y="2"/>
                    <a:pt x="67" y="1"/>
                  </a:cubicBezTo>
                  <a:cubicBezTo>
                    <a:pt x="64" y="0"/>
                    <a:pt x="61" y="1"/>
                    <a:pt x="57" y="2"/>
                  </a:cubicBezTo>
                  <a:cubicBezTo>
                    <a:pt x="53" y="4"/>
                    <a:pt x="50" y="6"/>
                    <a:pt x="46" y="7"/>
                  </a:cubicBezTo>
                  <a:cubicBezTo>
                    <a:pt x="43" y="9"/>
                    <a:pt x="40" y="11"/>
                    <a:pt x="40" y="13"/>
                  </a:cubicBezTo>
                  <a:cubicBezTo>
                    <a:pt x="39" y="15"/>
                    <a:pt x="39" y="20"/>
                    <a:pt x="39" y="21"/>
                  </a:cubicBezTo>
                  <a:cubicBezTo>
                    <a:pt x="39" y="22"/>
                    <a:pt x="38" y="23"/>
                    <a:pt x="38" y="24"/>
                  </a:cubicBezTo>
                  <a:cubicBezTo>
                    <a:pt x="37" y="25"/>
                    <a:pt x="37" y="25"/>
                    <a:pt x="37" y="25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523038" y="3970338"/>
              <a:ext cx="106363" cy="80963"/>
            </a:xfrm>
            <a:custGeom>
              <a:rect b="b" l="l" r="r" t="t"/>
              <a:pathLst>
                <a:path extrusionOk="0" h="32" w="43">
                  <a:moveTo>
                    <a:pt x="23" y="16"/>
                  </a:moveTo>
                  <a:cubicBezTo>
                    <a:pt x="23" y="16"/>
                    <a:pt x="21" y="16"/>
                    <a:pt x="20" y="17"/>
                  </a:cubicBezTo>
                  <a:cubicBezTo>
                    <a:pt x="20" y="18"/>
                    <a:pt x="17" y="19"/>
                    <a:pt x="14" y="19"/>
                  </a:cubicBezTo>
                  <a:cubicBezTo>
                    <a:pt x="11" y="18"/>
                    <a:pt x="9" y="18"/>
                    <a:pt x="6" y="20"/>
                  </a:cubicBezTo>
                  <a:cubicBezTo>
                    <a:pt x="4" y="23"/>
                    <a:pt x="2" y="24"/>
                    <a:pt x="1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2" y="27"/>
                    <a:pt x="3" y="29"/>
                    <a:pt x="4" y="29"/>
                  </a:cubicBezTo>
                  <a:cubicBezTo>
                    <a:pt x="6" y="28"/>
                    <a:pt x="8" y="27"/>
                    <a:pt x="9" y="26"/>
                  </a:cubicBezTo>
                  <a:cubicBezTo>
                    <a:pt x="9" y="25"/>
                    <a:pt x="11" y="24"/>
                    <a:pt x="12" y="24"/>
                  </a:cubicBezTo>
                  <a:cubicBezTo>
                    <a:pt x="13" y="24"/>
                    <a:pt x="18" y="24"/>
                    <a:pt x="20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2" y="28"/>
                    <a:pt x="23" y="29"/>
                  </a:cubicBezTo>
                  <a:cubicBezTo>
                    <a:pt x="23" y="30"/>
                    <a:pt x="22" y="30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0"/>
                    <a:pt x="24" y="30"/>
                  </a:cubicBezTo>
                  <a:cubicBezTo>
                    <a:pt x="24" y="30"/>
                    <a:pt x="25" y="29"/>
                    <a:pt x="25" y="28"/>
                  </a:cubicBezTo>
                  <a:cubicBezTo>
                    <a:pt x="25" y="28"/>
                    <a:pt x="25" y="27"/>
                    <a:pt x="25" y="26"/>
                  </a:cubicBezTo>
                  <a:cubicBezTo>
                    <a:pt x="25" y="25"/>
                    <a:pt x="26" y="26"/>
                    <a:pt x="27" y="26"/>
                  </a:cubicBezTo>
                  <a:cubicBezTo>
                    <a:pt x="27" y="27"/>
                    <a:pt x="28" y="27"/>
                    <a:pt x="28" y="28"/>
                  </a:cubicBezTo>
                  <a:cubicBezTo>
                    <a:pt x="28" y="28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8"/>
                    <a:pt x="30" y="27"/>
                  </a:cubicBezTo>
                  <a:cubicBezTo>
                    <a:pt x="30" y="27"/>
                    <a:pt x="31" y="27"/>
                    <a:pt x="32" y="27"/>
                  </a:cubicBezTo>
                  <a:cubicBezTo>
                    <a:pt x="33" y="27"/>
                    <a:pt x="35" y="26"/>
                    <a:pt x="34" y="25"/>
                  </a:cubicBezTo>
                  <a:cubicBezTo>
                    <a:pt x="34" y="24"/>
                    <a:pt x="33" y="24"/>
                    <a:pt x="31" y="24"/>
                  </a:cubicBezTo>
                  <a:cubicBezTo>
                    <a:pt x="30" y="23"/>
                    <a:pt x="29" y="23"/>
                    <a:pt x="28" y="22"/>
                  </a:cubicBezTo>
                  <a:cubicBezTo>
                    <a:pt x="28" y="21"/>
                    <a:pt x="28" y="20"/>
                    <a:pt x="28" y="19"/>
                  </a:cubicBezTo>
                  <a:cubicBezTo>
                    <a:pt x="29" y="18"/>
                    <a:pt x="32" y="17"/>
                    <a:pt x="32" y="16"/>
                  </a:cubicBezTo>
                  <a:cubicBezTo>
                    <a:pt x="33" y="15"/>
                    <a:pt x="33" y="13"/>
                    <a:pt x="34" y="11"/>
                  </a:cubicBezTo>
                  <a:cubicBezTo>
                    <a:pt x="35" y="10"/>
                    <a:pt x="37" y="7"/>
                    <a:pt x="39" y="6"/>
                  </a:cubicBezTo>
                  <a:cubicBezTo>
                    <a:pt x="41" y="5"/>
                    <a:pt x="42" y="5"/>
                    <a:pt x="42" y="4"/>
                  </a:cubicBezTo>
                  <a:cubicBezTo>
                    <a:pt x="43" y="4"/>
                    <a:pt x="43" y="2"/>
                    <a:pt x="42" y="1"/>
                  </a:cubicBezTo>
                  <a:cubicBezTo>
                    <a:pt x="40" y="0"/>
                    <a:pt x="38" y="1"/>
                    <a:pt x="36" y="2"/>
                  </a:cubicBezTo>
                  <a:cubicBezTo>
                    <a:pt x="33" y="3"/>
                    <a:pt x="31" y="4"/>
                    <a:pt x="29" y="5"/>
                  </a:cubicBezTo>
                  <a:cubicBezTo>
                    <a:pt x="27" y="6"/>
                    <a:pt x="25" y="8"/>
                    <a:pt x="25" y="9"/>
                  </a:cubicBezTo>
                  <a:cubicBezTo>
                    <a:pt x="24" y="10"/>
                    <a:pt x="25" y="13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627813" y="3714750"/>
              <a:ext cx="133350" cy="100013"/>
            </a:xfrm>
            <a:custGeom>
              <a:rect b="b" l="l" r="r" t="t"/>
              <a:pathLst>
                <a:path extrusionOk="0" h="40" w="54">
                  <a:moveTo>
                    <a:pt x="29" y="20"/>
                  </a:moveTo>
                  <a:cubicBezTo>
                    <a:pt x="28" y="19"/>
                    <a:pt x="26" y="20"/>
                    <a:pt x="26" y="21"/>
                  </a:cubicBezTo>
                  <a:cubicBezTo>
                    <a:pt x="25" y="22"/>
                    <a:pt x="21" y="23"/>
                    <a:pt x="17" y="23"/>
                  </a:cubicBezTo>
                  <a:cubicBezTo>
                    <a:pt x="14" y="22"/>
                    <a:pt x="11" y="22"/>
                    <a:pt x="8" y="25"/>
                  </a:cubicBezTo>
                  <a:cubicBezTo>
                    <a:pt x="5" y="28"/>
                    <a:pt x="3" y="29"/>
                    <a:pt x="2" y="30"/>
                  </a:cubicBezTo>
                  <a:cubicBezTo>
                    <a:pt x="0" y="31"/>
                    <a:pt x="1" y="31"/>
                    <a:pt x="2" y="32"/>
                  </a:cubicBezTo>
                  <a:cubicBezTo>
                    <a:pt x="2" y="33"/>
                    <a:pt x="4" y="35"/>
                    <a:pt x="6" y="35"/>
                  </a:cubicBezTo>
                  <a:cubicBezTo>
                    <a:pt x="7" y="35"/>
                    <a:pt x="10" y="33"/>
                    <a:pt x="11" y="32"/>
                  </a:cubicBezTo>
                  <a:cubicBezTo>
                    <a:pt x="12" y="31"/>
                    <a:pt x="14" y="29"/>
                    <a:pt x="15" y="29"/>
                  </a:cubicBezTo>
                  <a:cubicBezTo>
                    <a:pt x="16" y="29"/>
                    <a:pt x="23" y="29"/>
                    <a:pt x="25" y="29"/>
                  </a:cubicBezTo>
                  <a:cubicBezTo>
                    <a:pt x="27" y="29"/>
                    <a:pt x="28" y="29"/>
                    <a:pt x="28" y="30"/>
                  </a:cubicBezTo>
                  <a:cubicBezTo>
                    <a:pt x="28" y="30"/>
                    <a:pt x="27" y="34"/>
                    <a:pt x="28" y="35"/>
                  </a:cubicBezTo>
                  <a:cubicBezTo>
                    <a:pt x="29" y="36"/>
                    <a:pt x="28" y="36"/>
                    <a:pt x="28" y="38"/>
                  </a:cubicBezTo>
                  <a:cubicBezTo>
                    <a:pt x="27" y="39"/>
                    <a:pt x="28" y="40"/>
                    <a:pt x="28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37"/>
                    <a:pt x="30" y="37"/>
                  </a:cubicBezTo>
                  <a:cubicBezTo>
                    <a:pt x="30" y="36"/>
                    <a:pt x="31" y="35"/>
                    <a:pt x="31" y="35"/>
                  </a:cubicBezTo>
                  <a:cubicBezTo>
                    <a:pt x="31" y="34"/>
                    <a:pt x="31" y="33"/>
                    <a:pt x="31" y="32"/>
                  </a:cubicBezTo>
                  <a:cubicBezTo>
                    <a:pt x="31" y="31"/>
                    <a:pt x="32" y="32"/>
                    <a:pt x="33" y="32"/>
                  </a:cubicBezTo>
                  <a:cubicBezTo>
                    <a:pt x="34" y="33"/>
                    <a:pt x="35" y="33"/>
                    <a:pt x="35" y="34"/>
                  </a:cubicBezTo>
                  <a:cubicBezTo>
                    <a:pt x="35" y="34"/>
                    <a:pt x="36" y="35"/>
                    <a:pt x="36" y="36"/>
                  </a:cubicBezTo>
                  <a:cubicBezTo>
                    <a:pt x="37" y="36"/>
                    <a:pt x="38" y="35"/>
                    <a:pt x="38" y="35"/>
                  </a:cubicBezTo>
                  <a:cubicBezTo>
                    <a:pt x="38" y="35"/>
                    <a:pt x="38" y="34"/>
                    <a:pt x="38" y="33"/>
                  </a:cubicBezTo>
                  <a:cubicBezTo>
                    <a:pt x="38" y="33"/>
                    <a:pt x="39" y="33"/>
                    <a:pt x="40" y="33"/>
                  </a:cubicBezTo>
                  <a:cubicBezTo>
                    <a:pt x="41" y="32"/>
                    <a:pt x="44" y="32"/>
                    <a:pt x="43" y="30"/>
                  </a:cubicBezTo>
                  <a:cubicBezTo>
                    <a:pt x="42" y="29"/>
                    <a:pt x="41" y="29"/>
                    <a:pt x="39" y="29"/>
                  </a:cubicBezTo>
                  <a:cubicBezTo>
                    <a:pt x="37" y="29"/>
                    <a:pt x="36" y="27"/>
                    <a:pt x="35" y="27"/>
                  </a:cubicBezTo>
                  <a:cubicBezTo>
                    <a:pt x="35" y="26"/>
                    <a:pt x="35" y="25"/>
                    <a:pt x="35" y="23"/>
                  </a:cubicBezTo>
                  <a:cubicBezTo>
                    <a:pt x="36" y="22"/>
                    <a:pt x="40" y="20"/>
                    <a:pt x="40" y="19"/>
                  </a:cubicBezTo>
                  <a:cubicBezTo>
                    <a:pt x="41" y="18"/>
                    <a:pt x="41" y="15"/>
                    <a:pt x="42" y="13"/>
                  </a:cubicBezTo>
                  <a:cubicBezTo>
                    <a:pt x="43" y="11"/>
                    <a:pt x="46" y="8"/>
                    <a:pt x="48" y="7"/>
                  </a:cubicBezTo>
                  <a:cubicBezTo>
                    <a:pt x="51" y="6"/>
                    <a:pt x="52" y="5"/>
                    <a:pt x="52" y="5"/>
                  </a:cubicBezTo>
                  <a:cubicBezTo>
                    <a:pt x="53" y="4"/>
                    <a:pt x="54" y="2"/>
                    <a:pt x="52" y="1"/>
                  </a:cubicBezTo>
                  <a:cubicBezTo>
                    <a:pt x="50" y="0"/>
                    <a:pt x="48" y="1"/>
                    <a:pt x="44" y="2"/>
                  </a:cubicBezTo>
                  <a:cubicBezTo>
                    <a:pt x="41" y="4"/>
                    <a:pt x="39" y="5"/>
                    <a:pt x="36" y="6"/>
                  </a:cubicBezTo>
                  <a:cubicBezTo>
                    <a:pt x="33" y="7"/>
                    <a:pt x="31" y="9"/>
                    <a:pt x="31" y="10"/>
                  </a:cubicBezTo>
                  <a:cubicBezTo>
                    <a:pt x="30" y="11"/>
                    <a:pt x="31" y="16"/>
                    <a:pt x="30" y="16"/>
                  </a:cubicBezTo>
                  <a:cubicBezTo>
                    <a:pt x="30" y="17"/>
                    <a:pt x="30" y="18"/>
                    <a:pt x="30" y="19"/>
                  </a:cubicBezTo>
                  <a:cubicBezTo>
                    <a:pt x="29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484938" y="3468688"/>
              <a:ext cx="160338" cy="115888"/>
            </a:xfrm>
            <a:custGeom>
              <a:rect b="b" l="l" r="r" t="t"/>
              <a:pathLst>
                <a:path extrusionOk="0" h="47" w="64">
                  <a:moveTo>
                    <a:pt x="34" y="23"/>
                  </a:moveTo>
                  <a:cubicBezTo>
                    <a:pt x="33" y="23"/>
                    <a:pt x="31" y="23"/>
                    <a:pt x="30" y="25"/>
                  </a:cubicBezTo>
                  <a:cubicBezTo>
                    <a:pt x="29" y="26"/>
                    <a:pt x="24" y="27"/>
                    <a:pt x="20" y="26"/>
                  </a:cubicBezTo>
                  <a:cubicBezTo>
                    <a:pt x="16" y="26"/>
                    <a:pt x="13" y="26"/>
                    <a:pt x="9" y="29"/>
                  </a:cubicBezTo>
                  <a:cubicBezTo>
                    <a:pt x="6" y="33"/>
                    <a:pt x="3" y="34"/>
                    <a:pt x="2" y="35"/>
                  </a:cubicBezTo>
                  <a:cubicBezTo>
                    <a:pt x="0" y="36"/>
                    <a:pt x="1" y="37"/>
                    <a:pt x="2" y="38"/>
                  </a:cubicBezTo>
                  <a:cubicBezTo>
                    <a:pt x="3" y="39"/>
                    <a:pt x="4" y="41"/>
                    <a:pt x="6" y="41"/>
                  </a:cubicBezTo>
                  <a:cubicBezTo>
                    <a:pt x="8" y="41"/>
                    <a:pt x="11" y="39"/>
                    <a:pt x="12" y="37"/>
                  </a:cubicBezTo>
                  <a:cubicBezTo>
                    <a:pt x="14" y="36"/>
                    <a:pt x="16" y="34"/>
                    <a:pt x="17" y="34"/>
                  </a:cubicBezTo>
                  <a:cubicBezTo>
                    <a:pt x="18" y="35"/>
                    <a:pt x="26" y="35"/>
                    <a:pt x="29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40"/>
                    <a:pt x="33" y="41"/>
                  </a:cubicBezTo>
                  <a:cubicBezTo>
                    <a:pt x="34" y="42"/>
                    <a:pt x="33" y="43"/>
                    <a:pt x="32" y="44"/>
                  </a:cubicBezTo>
                  <a:cubicBezTo>
                    <a:pt x="32" y="45"/>
                    <a:pt x="33" y="46"/>
                    <a:pt x="33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4"/>
                    <a:pt x="35" y="43"/>
                  </a:cubicBezTo>
                  <a:cubicBezTo>
                    <a:pt x="35" y="43"/>
                    <a:pt x="36" y="42"/>
                    <a:pt x="36" y="41"/>
                  </a:cubicBezTo>
                  <a:cubicBezTo>
                    <a:pt x="36" y="40"/>
                    <a:pt x="36" y="38"/>
                    <a:pt x="36" y="37"/>
                  </a:cubicBezTo>
                  <a:cubicBezTo>
                    <a:pt x="37" y="36"/>
                    <a:pt x="38" y="37"/>
                    <a:pt x="39" y="38"/>
                  </a:cubicBezTo>
                  <a:cubicBezTo>
                    <a:pt x="40" y="38"/>
                    <a:pt x="41" y="38"/>
                    <a:pt x="41" y="39"/>
                  </a:cubicBezTo>
                  <a:cubicBezTo>
                    <a:pt x="41" y="40"/>
                    <a:pt x="42" y="42"/>
                    <a:pt x="43" y="42"/>
                  </a:cubicBezTo>
                  <a:cubicBezTo>
                    <a:pt x="43" y="42"/>
                    <a:pt x="44" y="41"/>
                    <a:pt x="44" y="41"/>
                  </a:cubicBezTo>
                  <a:cubicBezTo>
                    <a:pt x="44" y="41"/>
                    <a:pt x="44" y="39"/>
                    <a:pt x="44" y="39"/>
                  </a:cubicBezTo>
                  <a:cubicBezTo>
                    <a:pt x="44" y="38"/>
                    <a:pt x="45" y="39"/>
                    <a:pt x="47" y="38"/>
                  </a:cubicBezTo>
                  <a:cubicBezTo>
                    <a:pt x="48" y="38"/>
                    <a:pt x="51" y="37"/>
                    <a:pt x="50" y="36"/>
                  </a:cubicBezTo>
                  <a:cubicBezTo>
                    <a:pt x="49" y="34"/>
                    <a:pt x="48" y="34"/>
                    <a:pt x="46" y="34"/>
                  </a:cubicBezTo>
                  <a:cubicBezTo>
                    <a:pt x="44" y="33"/>
                    <a:pt x="42" y="32"/>
                    <a:pt x="42" y="31"/>
                  </a:cubicBezTo>
                  <a:cubicBezTo>
                    <a:pt x="41" y="30"/>
                    <a:pt x="41" y="29"/>
                    <a:pt x="41" y="28"/>
                  </a:cubicBezTo>
                  <a:cubicBezTo>
                    <a:pt x="42" y="26"/>
                    <a:pt x="47" y="24"/>
                    <a:pt x="47" y="22"/>
                  </a:cubicBezTo>
                  <a:cubicBezTo>
                    <a:pt x="48" y="21"/>
                    <a:pt x="49" y="18"/>
                    <a:pt x="50" y="15"/>
                  </a:cubicBezTo>
                  <a:cubicBezTo>
                    <a:pt x="51" y="13"/>
                    <a:pt x="54" y="10"/>
                    <a:pt x="57" y="8"/>
                  </a:cubicBezTo>
                  <a:cubicBezTo>
                    <a:pt x="60" y="7"/>
                    <a:pt x="61" y="6"/>
                    <a:pt x="62" y="5"/>
                  </a:cubicBezTo>
                  <a:cubicBezTo>
                    <a:pt x="62" y="5"/>
                    <a:pt x="64" y="2"/>
                    <a:pt x="61" y="1"/>
                  </a:cubicBezTo>
                  <a:cubicBezTo>
                    <a:pt x="59" y="0"/>
                    <a:pt x="56" y="1"/>
                    <a:pt x="52" y="2"/>
                  </a:cubicBezTo>
                  <a:cubicBezTo>
                    <a:pt x="48" y="4"/>
                    <a:pt x="46" y="5"/>
                    <a:pt x="42" y="7"/>
                  </a:cubicBezTo>
                  <a:cubicBezTo>
                    <a:pt x="39" y="8"/>
                    <a:pt x="37" y="10"/>
                    <a:pt x="36" y="12"/>
                  </a:cubicBezTo>
                  <a:cubicBezTo>
                    <a:pt x="36" y="13"/>
                    <a:pt x="36" y="18"/>
                    <a:pt x="36" y="19"/>
                  </a:cubicBezTo>
                  <a:cubicBezTo>
                    <a:pt x="35" y="20"/>
                    <a:pt x="35" y="21"/>
                    <a:pt x="35" y="22"/>
                  </a:cubicBezTo>
                  <a:cubicBezTo>
                    <a:pt x="34" y="22"/>
                    <a:pt x="34" y="23"/>
                    <a:pt x="34" y="23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370638" y="3184525"/>
              <a:ext cx="261938" cy="192088"/>
            </a:xfrm>
            <a:custGeom>
              <a:rect b="b" l="l" r="r" t="t"/>
              <a:pathLst>
                <a:path extrusionOk="0" h="77" w="105">
                  <a:moveTo>
                    <a:pt x="56" y="38"/>
                  </a:moveTo>
                  <a:cubicBezTo>
                    <a:pt x="55" y="38"/>
                    <a:pt x="51" y="38"/>
                    <a:pt x="50" y="41"/>
                  </a:cubicBezTo>
                  <a:cubicBezTo>
                    <a:pt x="48" y="44"/>
                    <a:pt x="41" y="45"/>
                    <a:pt x="34" y="44"/>
                  </a:cubicBezTo>
                  <a:cubicBezTo>
                    <a:pt x="26" y="43"/>
                    <a:pt x="22" y="43"/>
                    <a:pt x="16" y="48"/>
                  </a:cubicBezTo>
                  <a:cubicBezTo>
                    <a:pt x="10" y="54"/>
                    <a:pt x="6" y="56"/>
                    <a:pt x="3" y="58"/>
                  </a:cubicBezTo>
                  <a:cubicBezTo>
                    <a:pt x="0" y="60"/>
                    <a:pt x="1" y="61"/>
                    <a:pt x="3" y="63"/>
                  </a:cubicBezTo>
                  <a:cubicBezTo>
                    <a:pt x="5" y="65"/>
                    <a:pt x="8" y="69"/>
                    <a:pt x="11" y="68"/>
                  </a:cubicBezTo>
                  <a:cubicBezTo>
                    <a:pt x="14" y="68"/>
                    <a:pt x="19" y="65"/>
                    <a:pt x="21" y="62"/>
                  </a:cubicBezTo>
                  <a:cubicBezTo>
                    <a:pt x="23" y="60"/>
                    <a:pt x="26" y="57"/>
                    <a:pt x="29" y="57"/>
                  </a:cubicBezTo>
                  <a:cubicBezTo>
                    <a:pt x="31" y="58"/>
                    <a:pt x="44" y="58"/>
                    <a:pt x="49" y="58"/>
                  </a:cubicBezTo>
                  <a:cubicBezTo>
                    <a:pt x="53" y="58"/>
                    <a:pt x="54" y="57"/>
                    <a:pt x="54" y="58"/>
                  </a:cubicBezTo>
                  <a:cubicBezTo>
                    <a:pt x="54" y="58"/>
                    <a:pt x="53" y="66"/>
                    <a:pt x="55" y="68"/>
                  </a:cubicBezTo>
                  <a:cubicBezTo>
                    <a:pt x="56" y="70"/>
                    <a:pt x="54" y="71"/>
                    <a:pt x="54" y="73"/>
                  </a:cubicBezTo>
                  <a:cubicBezTo>
                    <a:pt x="53" y="76"/>
                    <a:pt x="54" y="77"/>
                    <a:pt x="5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77"/>
                    <a:pt x="57" y="73"/>
                    <a:pt x="57" y="72"/>
                  </a:cubicBezTo>
                  <a:cubicBezTo>
                    <a:pt x="58" y="71"/>
                    <a:pt x="60" y="69"/>
                    <a:pt x="60" y="68"/>
                  </a:cubicBezTo>
                  <a:cubicBezTo>
                    <a:pt x="60" y="67"/>
                    <a:pt x="60" y="64"/>
                    <a:pt x="60" y="62"/>
                  </a:cubicBezTo>
                  <a:cubicBezTo>
                    <a:pt x="61" y="61"/>
                    <a:pt x="63" y="62"/>
                    <a:pt x="65" y="63"/>
                  </a:cubicBezTo>
                  <a:cubicBezTo>
                    <a:pt x="66" y="64"/>
                    <a:pt x="67" y="64"/>
                    <a:pt x="68" y="66"/>
                  </a:cubicBezTo>
                  <a:cubicBezTo>
                    <a:pt x="68" y="67"/>
                    <a:pt x="70" y="69"/>
                    <a:pt x="71" y="70"/>
                  </a:cubicBezTo>
                  <a:cubicBezTo>
                    <a:pt x="72" y="70"/>
                    <a:pt x="73" y="69"/>
                    <a:pt x="73" y="69"/>
                  </a:cubicBezTo>
                  <a:cubicBezTo>
                    <a:pt x="73" y="69"/>
                    <a:pt x="73" y="65"/>
                    <a:pt x="73" y="65"/>
                  </a:cubicBezTo>
                  <a:cubicBezTo>
                    <a:pt x="73" y="64"/>
                    <a:pt x="75" y="64"/>
                    <a:pt x="78" y="64"/>
                  </a:cubicBezTo>
                  <a:cubicBezTo>
                    <a:pt x="80" y="63"/>
                    <a:pt x="85" y="62"/>
                    <a:pt x="83" y="59"/>
                  </a:cubicBezTo>
                  <a:cubicBezTo>
                    <a:pt x="82" y="57"/>
                    <a:pt x="80" y="57"/>
                    <a:pt x="76" y="56"/>
                  </a:cubicBezTo>
                  <a:cubicBezTo>
                    <a:pt x="73" y="56"/>
                    <a:pt x="70" y="53"/>
                    <a:pt x="69" y="52"/>
                  </a:cubicBezTo>
                  <a:cubicBezTo>
                    <a:pt x="68" y="50"/>
                    <a:pt x="67" y="48"/>
                    <a:pt x="69" y="46"/>
                  </a:cubicBezTo>
                  <a:cubicBezTo>
                    <a:pt x="70" y="43"/>
                    <a:pt x="77" y="40"/>
                    <a:pt x="78" y="37"/>
                  </a:cubicBezTo>
                  <a:cubicBezTo>
                    <a:pt x="79" y="35"/>
                    <a:pt x="81" y="29"/>
                    <a:pt x="82" y="26"/>
                  </a:cubicBezTo>
                  <a:cubicBezTo>
                    <a:pt x="84" y="22"/>
                    <a:pt x="90" y="16"/>
                    <a:pt x="94" y="14"/>
                  </a:cubicBezTo>
                  <a:cubicBezTo>
                    <a:pt x="99" y="12"/>
                    <a:pt x="101" y="10"/>
                    <a:pt x="102" y="9"/>
                  </a:cubicBezTo>
                  <a:cubicBezTo>
                    <a:pt x="103" y="8"/>
                    <a:pt x="105" y="3"/>
                    <a:pt x="101" y="1"/>
                  </a:cubicBezTo>
                  <a:cubicBezTo>
                    <a:pt x="97" y="0"/>
                    <a:pt x="93" y="1"/>
                    <a:pt x="87" y="4"/>
                  </a:cubicBezTo>
                  <a:cubicBezTo>
                    <a:pt x="80" y="7"/>
                    <a:pt x="76" y="9"/>
                    <a:pt x="70" y="11"/>
                  </a:cubicBezTo>
                  <a:cubicBezTo>
                    <a:pt x="65" y="14"/>
                    <a:pt x="61" y="17"/>
                    <a:pt x="60" y="20"/>
                  </a:cubicBezTo>
                  <a:cubicBezTo>
                    <a:pt x="59" y="22"/>
                    <a:pt x="60" y="30"/>
                    <a:pt x="59" y="32"/>
                  </a:cubicBezTo>
                  <a:cubicBezTo>
                    <a:pt x="59" y="34"/>
                    <a:pt x="58" y="36"/>
                    <a:pt x="58" y="37"/>
                  </a:cubicBezTo>
                  <a:cubicBezTo>
                    <a:pt x="57" y="37"/>
                    <a:pt x="56" y="38"/>
                    <a:pt x="56" y="3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6191250" y="4117975"/>
              <a:ext cx="128588" cy="95250"/>
            </a:xfrm>
            <a:custGeom>
              <a:rect b="b" l="l" r="r" t="t"/>
              <a:pathLst>
                <a:path extrusionOk="0" h="38" w="52">
                  <a:moveTo>
                    <a:pt x="28" y="18"/>
                  </a:moveTo>
                  <a:cubicBezTo>
                    <a:pt x="27" y="18"/>
                    <a:pt x="25" y="19"/>
                    <a:pt x="25" y="20"/>
                  </a:cubicBezTo>
                  <a:cubicBezTo>
                    <a:pt x="24" y="21"/>
                    <a:pt x="20" y="22"/>
                    <a:pt x="17" y="21"/>
                  </a:cubicBezTo>
                  <a:cubicBezTo>
                    <a:pt x="13" y="21"/>
                    <a:pt x="11" y="21"/>
                    <a:pt x="8" y="23"/>
                  </a:cubicBezTo>
                  <a:cubicBezTo>
                    <a:pt x="5" y="26"/>
                    <a:pt x="3" y="27"/>
                    <a:pt x="2" y="28"/>
                  </a:cubicBezTo>
                  <a:cubicBezTo>
                    <a:pt x="0" y="29"/>
                    <a:pt x="1" y="30"/>
                    <a:pt x="2" y="31"/>
                  </a:cubicBezTo>
                  <a:cubicBezTo>
                    <a:pt x="3" y="32"/>
                    <a:pt x="4" y="33"/>
                    <a:pt x="6" y="33"/>
                  </a:cubicBezTo>
                  <a:cubicBezTo>
                    <a:pt x="7" y="33"/>
                    <a:pt x="9" y="32"/>
                    <a:pt x="11" y="30"/>
                  </a:cubicBezTo>
                  <a:cubicBezTo>
                    <a:pt x="12" y="29"/>
                    <a:pt x="13" y="28"/>
                    <a:pt x="14" y="28"/>
                  </a:cubicBezTo>
                  <a:cubicBezTo>
                    <a:pt x="15" y="28"/>
                    <a:pt x="22" y="28"/>
                    <a:pt x="24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26" y="32"/>
                    <a:pt x="27" y="33"/>
                  </a:cubicBezTo>
                  <a:cubicBezTo>
                    <a:pt x="28" y="34"/>
                    <a:pt x="27" y="35"/>
                    <a:pt x="27" y="36"/>
                  </a:cubicBezTo>
                  <a:cubicBezTo>
                    <a:pt x="26" y="37"/>
                    <a:pt x="27" y="38"/>
                    <a:pt x="27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5"/>
                    <a:pt x="28" y="35"/>
                  </a:cubicBezTo>
                  <a:cubicBezTo>
                    <a:pt x="29" y="34"/>
                    <a:pt x="30" y="34"/>
                    <a:pt x="30" y="33"/>
                  </a:cubicBezTo>
                  <a:cubicBezTo>
                    <a:pt x="30" y="32"/>
                    <a:pt x="29" y="31"/>
                    <a:pt x="30" y="30"/>
                  </a:cubicBezTo>
                  <a:cubicBezTo>
                    <a:pt x="30" y="29"/>
                    <a:pt x="31" y="30"/>
                    <a:pt x="32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3"/>
                    <a:pt x="36" y="33"/>
                  </a:cubicBezTo>
                  <a:cubicBezTo>
                    <a:pt x="36" y="33"/>
                    <a:pt x="36" y="32"/>
                    <a:pt x="36" y="31"/>
                  </a:cubicBezTo>
                  <a:cubicBezTo>
                    <a:pt x="36" y="31"/>
                    <a:pt x="37" y="31"/>
                    <a:pt x="38" y="31"/>
                  </a:cubicBezTo>
                  <a:cubicBezTo>
                    <a:pt x="39" y="31"/>
                    <a:pt x="42" y="30"/>
                    <a:pt x="41" y="29"/>
                  </a:cubicBezTo>
                  <a:cubicBezTo>
                    <a:pt x="40" y="27"/>
                    <a:pt x="39" y="28"/>
                    <a:pt x="38" y="27"/>
                  </a:cubicBezTo>
                  <a:cubicBezTo>
                    <a:pt x="36" y="27"/>
                    <a:pt x="34" y="26"/>
                    <a:pt x="34" y="25"/>
                  </a:cubicBezTo>
                  <a:cubicBezTo>
                    <a:pt x="34" y="24"/>
                    <a:pt x="33" y="23"/>
                    <a:pt x="34" y="22"/>
                  </a:cubicBezTo>
                  <a:cubicBezTo>
                    <a:pt x="34" y="21"/>
                    <a:pt x="38" y="19"/>
                    <a:pt x="39" y="18"/>
                  </a:cubicBezTo>
                  <a:cubicBezTo>
                    <a:pt x="39" y="17"/>
                    <a:pt x="40" y="14"/>
                    <a:pt x="40" y="12"/>
                  </a:cubicBezTo>
                  <a:cubicBezTo>
                    <a:pt x="41" y="11"/>
                    <a:pt x="44" y="8"/>
                    <a:pt x="46" y="7"/>
                  </a:cubicBezTo>
                  <a:cubicBezTo>
                    <a:pt x="49" y="6"/>
                    <a:pt x="50" y="5"/>
                    <a:pt x="50" y="4"/>
                  </a:cubicBezTo>
                  <a:cubicBezTo>
                    <a:pt x="51" y="4"/>
                    <a:pt x="52" y="1"/>
                    <a:pt x="50" y="1"/>
                  </a:cubicBezTo>
                  <a:cubicBezTo>
                    <a:pt x="48" y="0"/>
                    <a:pt x="46" y="1"/>
                    <a:pt x="43" y="2"/>
                  </a:cubicBezTo>
                  <a:cubicBezTo>
                    <a:pt x="40" y="3"/>
                    <a:pt x="37" y="4"/>
                    <a:pt x="35" y="5"/>
                  </a:cubicBezTo>
                  <a:cubicBezTo>
                    <a:pt x="32" y="7"/>
                    <a:pt x="30" y="8"/>
                    <a:pt x="30" y="10"/>
                  </a:cubicBezTo>
                  <a:cubicBezTo>
                    <a:pt x="29" y="11"/>
                    <a:pt x="29" y="15"/>
                    <a:pt x="29" y="15"/>
                  </a:cubicBezTo>
                  <a:cubicBezTo>
                    <a:pt x="29" y="16"/>
                    <a:pt x="29" y="17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475413" y="4200525"/>
              <a:ext cx="127000" cy="93663"/>
            </a:xfrm>
            <a:custGeom>
              <a:rect b="b" l="l" r="r" t="t"/>
              <a:pathLst>
                <a:path extrusionOk="0" h="38" w="51">
                  <a:moveTo>
                    <a:pt x="27" y="19"/>
                  </a:moveTo>
                  <a:cubicBezTo>
                    <a:pt x="27" y="19"/>
                    <a:pt x="25" y="19"/>
                    <a:pt x="24" y="20"/>
                  </a:cubicBezTo>
                  <a:cubicBezTo>
                    <a:pt x="24" y="22"/>
                    <a:pt x="20" y="22"/>
                    <a:pt x="16" y="22"/>
                  </a:cubicBezTo>
                  <a:cubicBezTo>
                    <a:pt x="13" y="21"/>
                    <a:pt x="11" y="21"/>
                    <a:pt x="8" y="24"/>
                  </a:cubicBezTo>
                  <a:cubicBezTo>
                    <a:pt x="5" y="27"/>
                    <a:pt x="3" y="28"/>
                    <a:pt x="1" y="29"/>
                  </a:cubicBezTo>
                  <a:cubicBezTo>
                    <a:pt x="0" y="30"/>
                    <a:pt x="1" y="30"/>
                    <a:pt x="1" y="31"/>
                  </a:cubicBezTo>
                  <a:cubicBezTo>
                    <a:pt x="2" y="32"/>
                    <a:pt x="4" y="34"/>
                    <a:pt x="5" y="34"/>
                  </a:cubicBezTo>
                  <a:cubicBezTo>
                    <a:pt x="7" y="33"/>
                    <a:pt x="9" y="32"/>
                    <a:pt x="10" y="31"/>
                  </a:cubicBezTo>
                  <a:cubicBezTo>
                    <a:pt x="11" y="30"/>
                    <a:pt x="13" y="28"/>
                    <a:pt x="14" y="28"/>
                  </a:cubicBezTo>
                  <a:cubicBezTo>
                    <a:pt x="15" y="29"/>
                    <a:pt x="22" y="29"/>
                    <a:pt x="24" y="29"/>
                  </a:cubicBezTo>
                  <a:cubicBezTo>
                    <a:pt x="26" y="29"/>
                    <a:pt x="26" y="28"/>
                    <a:pt x="26" y="29"/>
                  </a:cubicBezTo>
                  <a:cubicBezTo>
                    <a:pt x="26" y="29"/>
                    <a:pt x="26" y="33"/>
                    <a:pt x="27" y="34"/>
                  </a:cubicBezTo>
                  <a:cubicBezTo>
                    <a:pt x="27" y="35"/>
                    <a:pt x="26" y="35"/>
                    <a:pt x="26" y="36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6"/>
                    <a:pt x="28" y="35"/>
                  </a:cubicBezTo>
                  <a:cubicBezTo>
                    <a:pt x="28" y="35"/>
                    <a:pt x="29" y="34"/>
                    <a:pt x="29" y="33"/>
                  </a:cubicBezTo>
                  <a:cubicBezTo>
                    <a:pt x="29" y="33"/>
                    <a:pt x="29" y="32"/>
                    <a:pt x="29" y="31"/>
                  </a:cubicBezTo>
                  <a:cubicBezTo>
                    <a:pt x="30" y="30"/>
                    <a:pt x="31" y="30"/>
                    <a:pt x="32" y="31"/>
                  </a:cubicBezTo>
                  <a:cubicBezTo>
                    <a:pt x="32" y="31"/>
                    <a:pt x="33" y="32"/>
                    <a:pt x="33" y="32"/>
                  </a:cubicBezTo>
                  <a:cubicBezTo>
                    <a:pt x="33" y="33"/>
                    <a:pt x="34" y="34"/>
                    <a:pt x="35" y="34"/>
                  </a:cubicBezTo>
                  <a:cubicBezTo>
                    <a:pt x="35" y="35"/>
                    <a:pt x="36" y="34"/>
                    <a:pt x="36" y="34"/>
                  </a:cubicBezTo>
                  <a:cubicBezTo>
                    <a:pt x="36" y="34"/>
                    <a:pt x="36" y="32"/>
                    <a:pt x="36" y="32"/>
                  </a:cubicBezTo>
                  <a:cubicBezTo>
                    <a:pt x="36" y="32"/>
                    <a:pt x="37" y="32"/>
                    <a:pt x="38" y="32"/>
                  </a:cubicBezTo>
                  <a:cubicBezTo>
                    <a:pt x="39" y="31"/>
                    <a:pt x="41" y="30"/>
                    <a:pt x="41" y="29"/>
                  </a:cubicBezTo>
                  <a:cubicBezTo>
                    <a:pt x="40" y="28"/>
                    <a:pt x="39" y="28"/>
                    <a:pt x="37" y="28"/>
                  </a:cubicBezTo>
                  <a:cubicBezTo>
                    <a:pt x="36" y="28"/>
                    <a:pt x="34" y="26"/>
                    <a:pt x="34" y="26"/>
                  </a:cubicBezTo>
                  <a:cubicBezTo>
                    <a:pt x="33" y="25"/>
                    <a:pt x="33" y="24"/>
                    <a:pt x="34" y="23"/>
                  </a:cubicBezTo>
                  <a:cubicBezTo>
                    <a:pt x="34" y="22"/>
                    <a:pt x="38" y="20"/>
                    <a:pt x="38" y="19"/>
                  </a:cubicBezTo>
                  <a:cubicBezTo>
                    <a:pt x="39" y="17"/>
                    <a:pt x="39" y="15"/>
                    <a:pt x="40" y="13"/>
                  </a:cubicBezTo>
                  <a:cubicBezTo>
                    <a:pt x="41" y="11"/>
                    <a:pt x="44" y="8"/>
                    <a:pt x="46" y="7"/>
                  </a:cubicBezTo>
                  <a:cubicBezTo>
                    <a:pt x="48" y="6"/>
                    <a:pt x="49" y="5"/>
                    <a:pt x="50" y="5"/>
                  </a:cubicBezTo>
                  <a:cubicBezTo>
                    <a:pt x="50" y="4"/>
                    <a:pt x="51" y="2"/>
                    <a:pt x="50" y="1"/>
                  </a:cubicBezTo>
                  <a:cubicBezTo>
                    <a:pt x="48" y="0"/>
                    <a:pt x="45" y="1"/>
                    <a:pt x="42" y="2"/>
                  </a:cubicBezTo>
                  <a:cubicBezTo>
                    <a:pt x="39" y="4"/>
                    <a:pt x="37" y="5"/>
                    <a:pt x="34" y="6"/>
                  </a:cubicBezTo>
                  <a:cubicBezTo>
                    <a:pt x="32" y="7"/>
                    <a:pt x="30" y="9"/>
                    <a:pt x="29" y="10"/>
                  </a:cubicBezTo>
                  <a:cubicBezTo>
                    <a:pt x="29" y="11"/>
                    <a:pt x="29" y="15"/>
                    <a:pt x="29" y="16"/>
                  </a:cubicBezTo>
                  <a:cubicBezTo>
                    <a:pt x="29" y="17"/>
                    <a:pt x="28" y="18"/>
                    <a:pt x="28" y="18"/>
                  </a:cubicBezTo>
                  <a:cubicBezTo>
                    <a:pt x="28" y="19"/>
                    <a:pt x="27" y="19"/>
                    <a:pt x="27" y="19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31" name="Google Shape;131;p16"/>
          <p:cNvSpPr txBox="1"/>
          <p:nvPr/>
        </p:nvSpPr>
        <p:spPr>
          <a:xfrm>
            <a:off x="3977900" y="1868250"/>
            <a:ext cx="77844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66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Como Escrever um Artigo Científico?</a:t>
            </a:r>
            <a:r>
              <a:rPr b="1" lang="pt-BR" sz="66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</p:txBody>
      </p:sp>
      <p:cxnSp>
        <p:nvCxnSpPr>
          <p:cNvPr id="132" name="Google Shape;132;p16"/>
          <p:cNvCxnSpPr/>
          <p:nvPr/>
        </p:nvCxnSpPr>
        <p:spPr>
          <a:xfrm>
            <a:off x="4110446" y="4139516"/>
            <a:ext cx="1181798" cy="0"/>
          </a:xfrm>
          <a:prstGeom prst="straightConnector1">
            <a:avLst/>
          </a:prstGeom>
          <a:noFill/>
          <a:ln cap="flat" cmpd="sng" w="28575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" name="Google Shape;133;p16"/>
          <p:cNvSpPr txBox="1"/>
          <p:nvPr/>
        </p:nvSpPr>
        <p:spPr>
          <a:xfrm>
            <a:off x="4024775" y="4273450"/>
            <a:ext cx="64716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Dr. Erivelton Geraldo Nepomuceno</a:t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São João del-Rei, 16 de julho de 2020.</a:t>
            </a:r>
            <a:endParaRPr sz="2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25"/>
          <p:cNvGrpSpPr/>
          <p:nvPr/>
        </p:nvGrpSpPr>
        <p:grpSpPr>
          <a:xfrm>
            <a:off x="74" y="335705"/>
            <a:ext cx="922844" cy="490170"/>
            <a:chOff x="3227791" y="2717590"/>
            <a:chExt cx="1430100" cy="759600"/>
          </a:xfrm>
        </p:grpSpPr>
        <p:sp>
          <p:nvSpPr>
            <p:cNvPr id="330" name="Google Shape;330;p25"/>
            <p:cNvSpPr/>
            <p:nvPr/>
          </p:nvSpPr>
          <p:spPr>
            <a:xfrm rot="5400000">
              <a:off x="3563041" y="2382340"/>
              <a:ext cx="759600" cy="1430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1" name="Google Shape;331;p25"/>
            <p:cNvSpPr txBox="1"/>
            <p:nvPr/>
          </p:nvSpPr>
          <p:spPr>
            <a:xfrm>
              <a:off x="3553260" y="2755810"/>
              <a:ext cx="994500" cy="7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2</a:t>
              </a:r>
              <a:endParaRPr/>
            </a:p>
          </p:txBody>
        </p:sp>
      </p:grpSp>
      <p:sp>
        <p:nvSpPr>
          <p:cNvPr id="332" name="Google Shape;332;p25"/>
          <p:cNvSpPr/>
          <p:nvPr/>
        </p:nvSpPr>
        <p:spPr>
          <a:xfrm>
            <a:off x="961307" y="267925"/>
            <a:ext cx="482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Conclusão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3" name="Google Shape;333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34" name="Google Shape;3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000" y="1026000"/>
            <a:ext cx="10005673" cy="3076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5" name="Google Shape;335;p25"/>
          <p:cNvGrpSpPr/>
          <p:nvPr/>
        </p:nvGrpSpPr>
        <p:grpSpPr>
          <a:xfrm>
            <a:off x="4278429" y="2914300"/>
            <a:ext cx="5717383" cy="525000"/>
            <a:chOff x="4278350" y="3393900"/>
            <a:chExt cx="4521100" cy="525000"/>
          </a:xfrm>
        </p:grpSpPr>
        <p:sp>
          <p:nvSpPr>
            <p:cNvPr id="336" name="Google Shape;336;p25"/>
            <p:cNvSpPr/>
            <p:nvPr/>
          </p:nvSpPr>
          <p:spPr>
            <a:xfrm>
              <a:off x="4278350" y="3393900"/>
              <a:ext cx="3157800" cy="525000"/>
            </a:xfrm>
            <a:prstGeom prst="rect">
              <a:avLst/>
            </a:prstGeom>
            <a:solidFill>
              <a:srgbClr val="FFD700">
                <a:alpha val="26400"/>
              </a:srgbClr>
            </a:solidFill>
            <a:ln cap="flat" cmpd="sng" w="38100">
              <a:solidFill>
                <a:srgbClr val="FF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5"/>
            <p:cNvSpPr/>
            <p:nvPr/>
          </p:nvSpPr>
          <p:spPr>
            <a:xfrm>
              <a:off x="7686450" y="3470550"/>
              <a:ext cx="1113000" cy="3717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26"/>
          <p:cNvGrpSpPr/>
          <p:nvPr/>
        </p:nvGrpSpPr>
        <p:grpSpPr>
          <a:xfrm>
            <a:off x="74" y="335705"/>
            <a:ext cx="922844" cy="490170"/>
            <a:chOff x="3227791" y="2717590"/>
            <a:chExt cx="1430100" cy="759600"/>
          </a:xfrm>
        </p:grpSpPr>
        <p:sp>
          <p:nvSpPr>
            <p:cNvPr id="344" name="Google Shape;344;p26"/>
            <p:cNvSpPr/>
            <p:nvPr/>
          </p:nvSpPr>
          <p:spPr>
            <a:xfrm rot="5400000">
              <a:off x="3563041" y="2382340"/>
              <a:ext cx="759600" cy="1430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45" name="Google Shape;345;p26"/>
            <p:cNvSpPr txBox="1"/>
            <p:nvPr/>
          </p:nvSpPr>
          <p:spPr>
            <a:xfrm>
              <a:off x="3553260" y="2755810"/>
              <a:ext cx="994500" cy="7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2</a:t>
              </a:r>
              <a:endParaRPr/>
            </a:p>
          </p:txBody>
        </p:sp>
      </p:grpSp>
      <p:sp>
        <p:nvSpPr>
          <p:cNvPr id="346" name="Google Shape;346;p26"/>
          <p:cNvSpPr/>
          <p:nvPr/>
        </p:nvSpPr>
        <p:spPr>
          <a:xfrm>
            <a:off x="961307" y="267925"/>
            <a:ext cx="482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Resumo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7" name="Google Shape;347;p2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48" name="Google Shape;3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200" y="1178400"/>
            <a:ext cx="10963275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27"/>
          <p:cNvGrpSpPr/>
          <p:nvPr/>
        </p:nvGrpSpPr>
        <p:grpSpPr>
          <a:xfrm>
            <a:off x="74" y="335705"/>
            <a:ext cx="922844" cy="490170"/>
            <a:chOff x="3227791" y="2717590"/>
            <a:chExt cx="1430100" cy="759600"/>
          </a:xfrm>
        </p:grpSpPr>
        <p:sp>
          <p:nvSpPr>
            <p:cNvPr id="355" name="Google Shape;355;p27"/>
            <p:cNvSpPr/>
            <p:nvPr/>
          </p:nvSpPr>
          <p:spPr>
            <a:xfrm rot="5400000">
              <a:off x="3563041" y="2382340"/>
              <a:ext cx="759600" cy="1430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56" name="Google Shape;356;p27"/>
            <p:cNvSpPr txBox="1"/>
            <p:nvPr/>
          </p:nvSpPr>
          <p:spPr>
            <a:xfrm>
              <a:off x="3553260" y="2755810"/>
              <a:ext cx="994500" cy="7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2</a:t>
              </a:r>
              <a:endParaRPr/>
            </a:p>
          </p:txBody>
        </p:sp>
      </p:grpSp>
      <p:sp>
        <p:nvSpPr>
          <p:cNvPr id="357" name="Google Shape;357;p27"/>
          <p:cNvSpPr/>
          <p:nvPr/>
        </p:nvSpPr>
        <p:spPr>
          <a:xfrm>
            <a:off x="961307" y="267925"/>
            <a:ext cx="482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Exemplo de resumo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8" name="Google Shape;358;p2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59" name="Google Shape;3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577" y="983050"/>
            <a:ext cx="8955149" cy="55969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27"/>
          <p:cNvGrpSpPr/>
          <p:nvPr/>
        </p:nvGrpSpPr>
        <p:grpSpPr>
          <a:xfrm>
            <a:off x="1148425" y="1112850"/>
            <a:ext cx="8721900" cy="747300"/>
            <a:chOff x="1148425" y="1112850"/>
            <a:chExt cx="8721900" cy="747300"/>
          </a:xfrm>
        </p:grpSpPr>
        <p:sp>
          <p:nvSpPr>
            <p:cNvPr id="361" name="Google Shape;361;p27"/>
            <p:cNvSpPr/>
            <p:nvPr/>
          </p:nvSpPr>
          <p:spPr>
            <a:xfrm>
              <a:off x="1148425" y="1112850"/>
              <a:ext cx="8721900" cy="366300"/>
            </a:xfrm>
            <a:prstGeom prst="rect">
              <a:avLst/>
            </a:prstGeom>
            <a:solidFill>
              <a:srgbClr val="FFD700">
                <a:alpha val="26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1148425" y="1493850"/>
              <a:ext cx="5981700" cy="366300"/>
            </a:xfrm>
            <a:prstGeom prst="rect">
              <a:avLst/>
            </a:prstGeom>
            <a:solidFill>
              <a:srgbClr val="FFD700">
                <a:alpha val="26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" name="Google Shape;363;p27"/>
          <p:cNvGrpSpPr/>
          <p:nvPr/>
        </p:nvGrpSpPr>
        <p:grpSpPr>
          <a:xfrm>
            <a:off x="1148425" y="1493850"/>
            <a:ext cx="8721900" cy="1012500"/>
            <a:chOff x="1148425" y="1493850"/>
            <a:chExt cx="8721900" cy="1012500"/>
          </a:xfrm>
        </p:grpSpPr>
        <p:sp>
          <p:nvSpPr>
            <p:cNvPr id="364" name="Google Shape;364;p27"/>
            <p:cNvSpPr/>
            <p:nvPr/>
          </p:nvSpPr>
          <p:spPr>
            <a:xfrm>
              <a:off x="7199600" y="1493850"/>
              <a:ext cx="2670600" cy="366300"/>
            </a:xfrm>
            <a:prstGeom prst="rect">
              <a:avLst/>
            </a:prstGeom>
            <a:solidFill>
              <a:srgbClr val="FFD700">
                <a:alpha val="26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1148425" y="1860150"/>
              <a:ext cx="8721900" cy="646200"/>
            </a:xfrm>
            <a:prstGeom prst="rect">
              <a:avLst/>
            </a:prstGeom>
            <a:solidFill>
              <a:srgbClr val="FFD700">
                <a:alpha val="26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" name="Google Shape;366;p27"/>
          <p:cNvGrpSpPr/>
          <p:nvPr/>
        </p:nvGrpSpPr>
        <p:grpSpPr>
          <a:xfrm>
            <a:off x="1148425" y="2506350"/>
            <a:ext cx="8721900" cy="1026850"/>
            <a:chOff x="1148425" y="2506350"/>
            <a:chExt cx="8721900" cy="1026850"/>
          </a:xfrm>
        </p:grpSpPr>
        <p:sp>
          <p:nvSpPr>
            <p:cNvPr id="367" name="Google Shape;367;p27"/>
            <p:cNvSpPr/>
            <p:nvPr/>
          </p:nvSpPr>
          <p:spPr>
            <a:xfrm>
              <a:off x="1148425" y="2506350"/>
              <a:ext cx="8721900" cy="688800"/>
            </a:xfrm>
            <a:prstGeom prst="rect">
              <a:avLst/>
            </a:prstGeom>
            <a:solidFill>
              <a:srgbClr val="FFD700">
                <a:alpha val="26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1148425" y="3195100"/>
              <a:ext cx="5647800" cy="338100"/>
            </a:xfrm>
            <a:prstGeom prst="rect">
              <a:avLst/>
            </a:prstGeom>
            <a:solidFill>
              <a:srgbClr val="FFD700">
                <a:alpha val="26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27"/>
          <p:cNvGrpSpPr/>
          <p:nvPr/>
        </p:nvGrpSpPr>
        <p:grpSpPr>
          <a:xfrm>
            <a:off x="1148325" y="3233200"/>
            <a:ext cx="8722000" cy="942100"/>
            <a:chOff x="1148325" y="3233200"/>
            <a:chExt cx="8722000" cy="942100"/>
          </a:xfrm>
        </p:grpSpPr>
        <p:grpSp>
          <p:nvGrpSpPr>
            <p:cNvPr id="370" name="Google Shape;370;p27"/>
            <p:cNvGrpSpPr/>
            <p:nvPr/>
          </p:nvGrpSpPr>
          <p:grpSpPr>
            <a:xfrm>
              <a:off x="1148325" y="3233200"/>
              <a:ext cx="8722000" cy="634150"/>
              <a:chOff x="1148325" y="3233200"/>
              <a:chExt cx="8722000" cy="634150"/>
            </a:xfrm>
          </p:grpSpPr>
          <p:sp>
            <p:nvSpPr>
              <p:cNvPr id="371" name="Google Shape;371;p27"/>
              <p:cNvSpPr/>
              <p:nvPr/>
            </p:nvSpPr>
            <p:spPr>
              <a:xfrm>
                <a:off x="6842125" y="3233200"/>
                <a:ext cx="3028200" cy="324000"/>
              </a:xfrm>
              <a:prstGeom prst="rect">
                <a:avLst/>
              </a:prstGeom>
              <a:solidFill>
                <a:srgbClr val="FFD700">
                  <a:alpha val="264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27"/>
              <p:cNvSpPr/>
              <p:nvPr/>
            </p:nvSpPr>
            <p:spPr>
              <a:xfrm>
                <a:off x="1148325" y="3543350"/>
                <a:ext cx="8721900" cy="324000"/>
              </a:xfrm>
              <a:prstGeom prst="rect">
                <a:avLst/>
              </a:prstGeom>
              <a:solidFill>
                <a:srgbClr val="FFD700">
                  <a:alpha val="264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3" name="Google Shape;373;p27"/>
            <p:cNvSpPr/>
            <p:nvPr/>
          </p:nvSpPr>
          <p:spPr>
            <a:xfrm>
              <a:off x="1148325" y="3851300"/>
              <a:ext cx="3936900" cy="324000"/>
            </a:xfrm>
            <a:prstGeom prst="rect">
              <a:avLst/>
            </a:prstGeom>
            <a:solidFill>
              <a:srgbClr val="FFD700">
                <a:alpha val="26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" name="Google Shape;374;p27"/>
          <p:cNvGrpSpPr/>
          <p:nvPr/>
        </p:nvGrpSpPr>
        <p:grpSpPr>
          <a:xfrm>
            <a:off x="1148425" y="3912975"/>
            <a:ext cx="8721950" cy="1033675"/>
            <a:chOff x="1148425" y="3912975"/>
            <a:chExt cx="8721950" cy="1033675"/>
          </a:xfrm>
        </p:grpSpPr>
        <p:sp>
          <p:nvSpPr>
            <p:cNvPr id="375" name="Google Shape;375;p27"/>
            <p:cNvSpPr/>
            <p:nvPr/>
          </p:nvSpPr>
          <p:spPr>
            <a:xfrm>
              <a:off x="5157075" y="3912975"/>
              <a:ext cx="4713300" cy="324000"/>
            </a:xfrm>
            <a:prstGeom prst="rect">
              <a:avLst/>
            </a:prstGeom>
            <a:solidFill>
              <a:srgbClr val="FFD700">
                <a:alpha val="26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1148425" y="4236975"/>
              <a:ext cx="8721900" cy="324000"/>
            </a:xfrm>
            <a:prstGeom prst="rect">
              <a:avLst/>
            </a:prstGeom>
            <a:solidFill>
              <a:srgbClr val="FFD700">
                <a:alpha val="26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1148425" y="4622650"/>
              <a:ext cx="1432800" cy="324000"/>
            </a:xfrm>
            <a:prstGeom prst="rect">
              <a:avLst/>
            </a:prstGeom>
            <a:solidFill>
              <a:srgbClr val="FFD700">
                <a:alpha val="26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" name="Google Shape;378;p27"/>
          <p:cNvGrpSpPr/>
          <p:nvPr/>
        </p:nvGrpSpPr>
        <p:grpSpPr>
          <a:xfrm>
            <a:off x="1148325" y="4622650"/>
            <a:ext cx="8722050" cy="1027775"/>
            <a:chOff x="1148325" y="4622650"/>
            <a:chExt cx="8722050" cy="1027775"/>
          </a:xfrm>
        </p:grpSpPr>
        <p:sp>
          <p:nvSpPr>
            <p:cNvPr id="379" name="Google Shape;379;p27"/>
            <p:cNvSpPr/>
            <p:nvPr/>
          </p:nvSpPr>
          <p:spPr>
            <a:xfrm>
              <a:off x="2637375" y="4622650"/>
              <a:ext cx="7233000" cy="324000"/>
            </a:xfrm>
            <a:prstGeom prst="rect">
              <a:avLst/>
            </a:prstGeom>
            <a:solidFill>
              <a:srgbClr val="FFD700">
                <a:alpha val="26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1148325" y="4946650"/>
              <a:ext cx="8721900" cy="324000"/>
            </a:xfrm>
            <a:prstGeom prst="rect">
              <a:avLst/>
            </a:prstGeom>
            <a:solidFill>
              <a:srgbClr val="FFD700">
                <a:alpha val="26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1148425" y="5326425"/>
              <a:ext cx="6051000" cy="324000"/>
            </a:xfrm>
            <a:prstGeom prst="rect">
              <a:avLst/>
            </a:prstGeom>
            <a:solidFill>
              <a:srgbClr val="FFD700">
                <a:alpha val="26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28"/>
          <p:cNvGrpSpPr/>
          <p:nvPr/>
        </p:nvGrpSpPr>
        <p:grpSpPr>
          <a:xfrm>
            <a:off x="1176225" y="1861676"/>
            <a:ext cx="2661000" cy="2872449"/>
            <a:chOff x="1176225" y="1861676"/>
            <a:chExt cx="2661000" cy="2872449"/>
          </a:xfrm>
        </p:grpSpPr>
        <p:grpSp>
          <p:nvGrpSpPr>
            <p:cNvPr id="388" name="Google Shape;388;p28"/>
            <p:cNvGrpSpPr/>
            <p:nvPr/>
          </p:nvGrpSpPr>
          <p:grpSpPr>
            <a:xfrm>
              <a:off x="1396538" y="1861676"/>
              <a:ext cx="2273762" cy="2273762"/>
              <a:chOff x="1396538" y="1995055"/>
              <a:chExt cx="2273762" cy="2273762"/>
            </a:xfrm>
          </p:grpSpPr>
          <p:sp>
            <p:nvSpPr>
              <p:cNvPr id="389" name="Google Shape;389;p28"/>
              <p:cNvSpPr/>
              <p:nvPr/>
            </p:nvSpPr>
            <p:spPr>
              <a:xfrm>
                <a:off x="1396538" y="1995055"/>
                <a:ext cx="2273762" cy="2273762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90" name="Google Shape;390;p28"/>
              <p:cNvSpPr txBox="1"/>
              <p:nvPr/>
            </p:nvSpPr>
            <p:spPr>
              <a:xfrm>
                <a:off x="1651000" y="2700930"/>
                <a:ext cx="1638300" cy="8620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5000"/>
                  <a:buFont typeface="Arial"/>
                  <a:buNone/>
                </a:pPr>
                <a:r>
                  <a:rPr b="1" lang="pt-BR" sz="50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1</a:t>
                </a:r>
                <a:endParaRPr/>
              </a:p>
            </p:txBody>
          </p:sp>
        </p:grpSp>
        <p:sp>
          <p:nvSpPr>
            <p:cNvPr id="391" name="Google Shape;391;p28"/>
            <p:cNvSpPr txBox="1"/>
            <p:nvPr/>
          </p:nvSpPr>
          <p:spPr>
            <a:xfrm>
              <a:off x="1176225" y="4272125"/>
              <a:ext cx="2661000" cy="4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lang="pt-BR" sz="2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Olhar referências</a:t>
              </a:r>
              <a:endParaRPr b="1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92" name="Google Shape;392;p28"/>
          <p:cNvGrpSpPr/>
          <p:nvPr/>
        </p:nvGrpSpPr>
        <p:grpSpPr>
          <a:xfrm>
            <a:off x="4542625" y="1861676"/>
            <a:ext cx="2778900" cy="3925149"/>
            <a:chOff x="4542625" y="1861676"/>
            <a:chExt cx="2778900" cy="3925149"/>
          </a:xfrm>
        </p:grpSpPr>
        <p:sp>
          <p:nvSpPr>
            <p:cNvPr id="393" name="Google Shape;393;p28"/>
            <p:cNvSpPr txBox="1"/>
            <p:nvPr/>
          </p:nvSpPr>
          <p:spPr>
            <a:xfrm>
              <a:off x="4542625" y="4272125"/>
              <a:ext cx="2778900" cy="15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lang="pt-BR" sz="2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Métricas</a:t>
              </a:r>
              <a:endParaRPr b="1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3556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Char char="●"/>
              </a:pPr>
              <a:r>
                <a:rPr lang="pt-BR" sz="20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Fator de I</a:t>
              </a:r>
              <a:r>
                <a:rPr lang="pt-BR" sz="20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mpacto</a:t>
              </a:r>
              <a:endParaRPr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3556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Char char="●"/>
              </a:pPr>
              <a:r>
                <a:rPr lang="pt-BR" sz="20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Tempo 1</a:t>
              </a:r>
              <a:r>
                <a:rPr baseline="30000" lang="pt-BR" sz="20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</a:t>
              </a:r>
              <a:r>
                <a:rPr lang="pt-BR" sz="20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decisão</a:t>
              </a:r>
              <a:endParaRPr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3556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Char char="●"/>
              </a:pPr>
              <a:r>
                <a:rPr lang="pt-BR" sz="20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Tempo publicação</a:t>
              </a:r>
              <a:endParaRPr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3556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Char char="●"/>
              </a:pPr>
              <a:r>
                <a:rPr lang="pt-BR" sz="20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Taxa de aceitação</a:t>
              </a:r>
              <a:endParaRPr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394" name="Google Shape;394;p28"/>
            <p:cNvGrpSpPr/>
            <p:nvPr/>
          </p:nvGrpSpPr>
          <p:grpSpPr>
            <a:xfrm>
              <a:off x="4965238" y="1861676"/>
              <a:ext cx="2273762" cy="2273762"/>
              <a:chOff x="1396538" y="1995055"/>
              <a:chExt cx="2273762" cy="2273762"/>
            </a:xfrm>
          </p:grpSpPr>
          <p:sp>
            <p:nvSpPr>
              <p:cNvPr id="395" name="Google Shape;395;p28"/>
              <p:cNvSpPr/>
              <p:nvPr/>
            </p:nvSpPr>
            <p:spPr>
              <a:xfrm>
                <a:off x="1396538" y="1995055"/>
                <a:ext cx="2273762" cy="2273762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96" name="Google Shape;396;p28"/>
              <p:cNvSpPr txBox="1"/>
              <p:nvPr/>
            </p:nvSpPr>
            <p:spPr>
              <a:xfrm>
                <a:off x="1651000" y="2700930"/>
                <a:ext cx="1638300" cy="8620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5000"/>
                  <a:buFont typeface="Arial"/>
                  <a:buNone/>
                </a:pPr>
                <a:r>
                  <a:rPr b="1" lang="pt-BR" sz="50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2</a:t>
                </a:r>
                <a:endParaRPr/>
              </a:p>
            </p:txBody>
          </p:sp>
        </p:grpSp>
      </p:grpSp>
      <p:grpSp>
        <p:nvGrpSpPr>
          <p:cNvPr id="397" name="Google Shape;397;p28"/>
          <p:cNvGrpSpPr/>
          <p:nvPr/>
        </p:nvGrpSpPr>
        <p:grpSpPr>
          <a:xfrm>
            <a:off x="8407400" y="1861676"/>
            <a:ext cx="2400300" cy="3438234"/>
            <a:chOff x="8407400" y="1861676"/>
            <a:chExt cx="2400300" cy="3438234"/>
          </a:xfrm>
        </p:grpSpPr>
        <p:sp>
          <p:nvSpPr>
            <p:cNvPr id="398" name="Google Shape;398;p28"/>
            <p:cNvSpPr txBox="1"/>
            <p:nvPr/>
          </p:nvSpPr>
          <p:spPr>
            <a:xfrm>
              <a:off x="8407400" y="4272110"/>
              <a:ext cx="2400300" cy="102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lang="pt-BR" sz="2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Recomendação</a:t>
              </a:r>
              <a:endParaRPr b="1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3556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Char char="●"/>
              </a:pPr>
              <a:r>
                <a:rPr lang="pt-BR" sz="20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Editoras</a:t>
              </a:r>
              <a:endParaRPr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3556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Char char="●"/>
              </a:pPr>
              <a:r>
                <a:rPr lang="pt-BR" sz="20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WoS</a:t>
              </a:r>
              <a:endParaRPr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399" name="Google Shape;399;p28"/>
            <p:cNvGrpSpPr/>
            <p:nvPr/>
          </p:nvGrpSpPr>
          <p:grpSpPr>
            <a:xfrm>
              <a:off x="8533938" y="1861676"/>
              <a:ext cx="2273762" cy="2273762"/>
              <a:chOff x="1396538" y="1995055"/>
              <a:chExt cx="2273762" cy="2273762"/>
            </a:xfrm>
          </p:grpSpPr>
          <p:sp>
            <p:nvSpPr>
              <p:cNvPr id="400" name="Google Shape;400;p28"/>
              <p:cNvSpPr/>
              <p:nvPr/>
            </p:nvSpPr>
            <p:spPr>
              <a:xfrm>
                <a:off x="1396538" y="1995055"/>
                <a:ext cx="2273762" cy="2273762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01" name="Google Shape;401;p28"/>
              <p:cNvSpPr txBox="1"/>
              <p:nvPr/>
            </p:nvSpPr>
            <p:spPr>
              <a:xfrm>
                <a:off x="1530076" y="2701049"/>
                <a:ext cx="1991764" cy="861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5000"/>
                  <a:buFont typeface="Arial"/>
                  <a:buNone/>
                </a:pPr>
                <a:r>
                  <a:rPr b="1" lang="pt-BR" sz="50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3</a:t>
                </a:r>
                <a:endParaRPr/>
              </a:p>
            </p:txBody>
          </p:sp>
        </p:grpSp>
      </p:grpSp>
      <p:grpSp>
        <p:nvGrpSpPr>
          <p:cNvPr id="402" name="Google Shape;402;p28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403" name="Google Shape;403;p28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04" name="Google Shape;404;p28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3</a:t>
              </a:r>
              <a:endParaRPr/>
            </a:p>
          </p:txBody>
        </p:sp>
      </p:grpSp>
      <p:sp>
        <p:nvSpPr>
          <p:cNvPr id="405" name="Google Shape;405;p28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Qual jornal?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6" name="Google Shape;406;p2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29"/>
          <p:cNvGrpSpPr/>
          <p:nvPr/>
        </p:nvGrpSpPr>
        <p:grpSpPr>
          <a:xfrm>
            <a:off x="74" y="335705"/>
            <a:ext cx="922844" cy="490170"/>
            <a:chOff x="3227791" y="2717590"/>
            <a:chExt cx="1430100" cy="759600"/>
          </a:xfrm>
        </p:grpSpPr>
        <p:sp>
          <p:nvSpPr>
            <p:cNvPr id="413" name="Google Shape;413;p29"/>
            <p:cNvSpPr/>
            <p:nvPr/>
          </p:nvSpPr>
          <p:spPr>
            <a:xfrm rot="5400000">
              <a:off x="3563041" y="2382340"/>
              <a:ext cx="759600" cy="1430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14" name="Google Shape;414;p29"/>
            <p:cNvSpPr txBox="1"/>
            <p:nvPr/>
          </p:nvSpPr>
          <p:spPr>
            <a:xfrm>
              <a:off x="3553260" y="2755810"/>
              <a:ext cx="994500" cy="7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3</a:t>
              </a:r>
              <a:endParaRPr/>
            </a:p>
          </p:txBody>
        </p:sp>
      </p:grpSp>
      <p:sp>
        <p:nvSpPr>
          <p:cNvPr id="415" name="Google Shape;415;p29"/>
          <p:cNvSpPr/>
          <p:nvPr/>
        </p:nvSpPr>
        <p:spPr>
          <a:xfrm>
            <a:off x="961289" y="267929"/>
            <a:ext cx="2991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Qual jornal?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6" name="Google Shape;416;p2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17" name="Google Shape;41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25" y="1053225"/>
            <a:ext cx="11415077" cy="44415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9"/>
          <p:cNvSpPr txBox="1"/>
          <p:nvPr/>
        </p:nvSpPr>
        <p:spPr>
          <a:xfrm>
            <a:off x="786725" y="5828600"/>
            <a:ext cx="66912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chemeClr val="hlink"/>
                </a:solidFill>
                <a:hlinkClick r:id="rId4"/>
              </a:rPr>
              <a:t>https://publication-recommender.ieee.org/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30"/>
          <p:cNvGrpSpPr/>
          <p:nvPr/>
        </p:nvGrpSpPr>
        <p:grpSpPr>
          <a:xfrm>
            <a:off x="74" y="335705"/>
            <a:ext cx="922844" cy="490170"/>
            <a:chOff x="3227791" y="2717590"/>
            <a:chExt cx="1430100" cy="759600"/>
          </a:xfrm>
        </p:grpSpPr>
        <p:sp>
          <p:nvSpPr>
            <p:cNvPr id="425" name="Google Shape;425;p30"/>
            <p:cNvSpPr/>
            <p:nvPr/>
          </p:nvSpPr>
          <p:spPr>
            <a:xfrm rot="5400000">
              <a:off x="3563041" y="2382340"/>
              <a:ext cx="759600" cy="1430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26" name="Google Shape;426;p30"/>
            <p:cNvSpPr txBox="1"/>
            <p:nvPr/>
          </p:nvSpPr>
          <p:spPr>
            <a:xfrm>
              <a:off x="3553260" y="2755810"/>
              <a:ext cx="994500" cy="7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3</a:t>
              </a:r>
              <a:endParaRPr/>
            </a:p>
          </p:txBody>
        </p:sp>
      </p:grpSp>
      <p:sp>
        <p:nvSpPr>
          <p:cNvPr id="427" name="Google Shape;427;p30"/>
          <p:cNvSpPr/>
          <p:nvPr/>
        </p:nvSpPr>
        <p:spPr>
          <a:xfrm>
            <a:off x="961289" y="267929"/>
            <a:ext cx="2991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Qual jornal?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8" name="Google Shape;428;p3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29" name="Google Shape;4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049" y="914125"/>
            <a:ext cx="6604250" cy="560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0"/>
          <p:cNvSpPr txBox="1"/>
          <p:nvPr/>
        </p:nvSpPr>
        <p:spPr>
          <a:xfrm>
            <a:off x="7936850" y="1850125"/>
            <a:ext cx="37836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chemeClr val="hlink"/>
                </a:solidFill>
                <a:hlinkClick r:id="rId4"/>
              </a:rPr>
              <a:t>https://journalfinder.elsevier.com/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31"/>
          <p:cNvGrpSpPr/>
          <p:nvPr/>
        </p:nvGrpSpPr>
        <p:grpSpPr>
          <a:xfrm>
            <a:off x="74" y="335705"/>
            <a:ext cx="922844" cy="490170"/>
            <a:chOff x="3227791" y="2717590"/>
            <a:chExt cx="1430100" cy="759600"/>
          </a:xfrm>
        </p:grpSpPr>
        <p:sp>
          <p:nvSpPr>
            <p:cNvPr id="437" name="Google Shape;437;p31"/>
            <p:cNvSpPr/>
            <p:nvPr/>
          </p:nvSpPr>
          <p:spPr>
            <a:xfrm rot="5400000">
              <a:off x="3563041" y="2382340"/>
              <a:ext cx="759600" cy="1430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38" name="Google Shape;438;p31"/>
            <p:cNvSpPr txBox="1"/>
            <p:nvPr/>
          </p:nvSpPr>
          <p:spPr>
            <a:xfrm>
              <a:off x="3553260" y="2755810"/>
              <a:ext cx="994500" cy="7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3</a:t>
              </a:r>
              <a:endParaRPr/>
            </a:p>
          </p:txBody>
        </p:sp>
      </p:grpSp>
      <p:sp>
        <p:nvSpPr>
          <p:cNvPr id="439" name="Google Shape;439;p31"/>
          <p:cNvSpPr/>
          <p:nvPr/>
        </p:nvSpPr>
        <p:spPr>
          <a:xfrm>
            <a:off x="961289" y="267929"/>
            <a:ext cx="2991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Qual jornal?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0" name="Google Shape;440;p3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41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928" y="1014850"/>
            <a:ext cx="9713248" cy="48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1"/>
          <p:cNvSpPr txBox="1"/>
          <p:nvPr/>
        </p:nvSpPr>
        <p:spPr>
          <a:xfrm>
            <a:off x="939750" y="6079000"/>
            <a:ext cx="8040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chemeClr val="hlink"/>
                </a:solidFill>
                <a:hlinkClick r:id="rId4"/>
              </a:rPr>
              <a:t>https://journalsuggester.springer.com/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32"/>
          <p:cNvGrpSpPr/>
          <p:nvPr/>
        </p:nvGrpSpPr>
        <p:grpSpPr>
          <a:xfrm>
            <a:off x="74" y="335705"/>
            <a:ext cx="922844" cy="490170"/>
            <a:chOff x="3227791" y="2717590"/>
            <a:chExt cx="1430100" cy="759600"/>
          </a:xfrm>
        </p:grpSpPr>
        <p:sp>
          <p:nvSpPr>
            <p:cNvPr id="449" name="Google Shape;449;p32"/>
            <p:cNvSpPr/>
            <p:nvPr/>
          </p:nvSpPr>
          <p:spPr>
            <a:xfrm rot="5400000">
              <a:off x="3563041" y="2382340"/>
              <a:ext cx="759600" cy="1430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50" name="Google Shape;450;p32"/>
            <p:cNvSpPr txBox="1"/>
            <p:nvPr/>
          </p:nvSpPr>
          <p:spPr>
            <a:xfrm>
              <a:off x="3553260" y="2755810"/>
              <a:ext cx="994500" cy="7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3</a:t>
              </a:r>
              <a:endParaRPr/>
            </a:p>
          </p:txBody>
        </p:sp>
      </p:grpSp>
      <p:sp>
        <p:nvSpPr>
          <p:cNvPr id="451" name="Google Shape;451;p32"/>
          <p:cNvSpPr/>
          <p:nvPr/>
        </p:nvSpPr>
        <p:spPr>
          <a:xfrm>
            <a:off x="961289" y="267929"/>
            <a:ext cx="2991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Qual jornal?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2" name="Google Shape;452;p3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53" name="Google Shape;4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430" y="1042700"/>
            <a:ext cx="11048474" cy="550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33"/>
          <p:cNvGrpSpPr/>
          <p:nvPr/>
        </p:nvGrpSpPr>
        <p:grpSpPr>
          <a:xfrm>
            <a:off x="74" y="335705"/>
            <a:ext cx="922844" cy="490170"/>
            <a:chOff x="3227791" y="2717590"/>
            <a:chExt cx="1430100" cy="759600"/>
          </a:xfrm>
        </p:grpSpPr>
        <p:sp>
          <p:nvSpPr>
            <p:cNvPr id="460" name="Google Shape;460;p33"/>
            <p:cNvSpPr/>
            <p:nvPr/>
          </p:nvSpPr>
          <p:spPr>
            <a:xfrm rot="5400000">
              <a:off x="3563041" y="2382340"/>
              <a:ext cx="759600" cy="1430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61" name="Google Shape;461;p33"/>
            <p:cNvSpPr txBox="1"/>
            <p:nvPr/>
          </p:nvSpPr>
          <p:spPr>
            <a:xfrm>
              <a:off x="3553260" y="2755810"/>
              <a:ext cx="994500" cy="7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4</a:t>
              </a:r>
              <a:endParaRPr/>
            </a:p>
          </p:txBody>
        </p:sp>
      </p:grpSp>
      <p:sp>
        <p:nvSpPr>
          <p:cNvPr id="462" name="Google Shape;462;p33"/>
          <p:cNvSpPr/>
          <p:nvPr/>
        </p:nvSpPr>
        <p:spPr>
          <a:xfrm>
            <a:off x="961307" y="267925"/>
            <a:ext cx="4875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Detalhes importantes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3" name="Google Shape;463;p3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64" name="Google Shape;464;p33"/>
          <p:cNvSpPr txBox="1"/>
          <p:nvPr/>
        </p:nvSpPr>
        <p:spPr>
          <a:xfrm>
            <a:off x="814550" y="1126775"/>
            <a:ext cx="10349700" cy="4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●"/>
            </a:pPr>
            <a:r>
              <a:rPr lang="pt-BR" sz="2400">
                <a:latin typeface="Gill Sans"/>
                <a:ea typeface="Gill Sans"/>
                <a:cs typeface="Gill Sans"/>
                <a:sym typeface="Gill Sans"/>
              </a:rPr>
              <a:t>Plágio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●"/>
            </a:pPr>
            <a:r>
              <a:rPr lang="pt-BR" sz="2400">
                <a:latin typeface="Gill Sans"/>
                <a:ea typeface="Gill Sans"/>
                <a:cs typeface="Gill Sans"/>
                <a:sym typeface="Gill Sans"/>
              </a:rPr>
              <a:t>Ressubmissão na mesma revista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●"/>
            </a:pPr>
            <a:r>
              <a:rPr lang="pt-BR" sz="2400">
                <a:latin typeface="Gill Sans"/>
                <a:ea typeface="Gill Sans"/>
                <a:cs typeface="Gill Sans"/>
                <a:sym typeface="Gill Sans"/>
              </a:rPr>
              <a:t>Modelo adequado - checar publicações recentes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●"/>
            </a:pPr>
            <a:r>
              <a:rPr lang="pt-BR" sz="2400">
                <a:latin typeface="Gill Sans"/>
                <a:ea typeface="Gill Sans"/>
                <a:cs typeface="Gill Sans"/>
                <a:sym typeface="Gill Sans"/>
              </a:rPr>
              <a:t>Correto envio de arquivos (pdfs, figuras, tex fontes…)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●"/>
            </a:pPr>
            <a:r>
              <a:rPr lang="pt-BR" sz="2400">
                <a:latin typeface="Gill Sans"/>
                <a:ea typeface="Gill Sans"/>
                <a:cs typeface="Gill Sans"/>
                <a:sym typeface="Gill Sans"/>
              </a:rPr>
              <a:t>Estilo da revista (figuras, tabelas, referências,...)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●"/>
            </a:pPr>
            <a:r>
              <a:rPr lang="pt-BR" sz="2400">
                <a:latin typeface="Gill Sans"/>
                <a:ea typeface="Gill Sans"/>
                <a:cs typeface="Gill Sans"/>
                <a:sym typeface="Gill Sans"/>
              </a:rPr>
              <a:t>Carta ao editor (potenciais revisores)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●"/>
            </a:pPr>
            <a:r>
              <a:rPr lang="pt-BR" sz="2400">
                <a:latin typeface="Gill Sans"/>
                <a:ea typeface="Gill Sans"/>
                <a:cs typeface="Gill Sans"/>
                <a:sym typeface="Gill Sans"/>
              </a:rPr>
              <a:t>Corretor gramatical e ortográfico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●"/>
            </a:pPr>
            <a:r>
              <a:rPr lang="pt-BR" sz="2400">
                <a:latin typeface="Gill Sans"/>
                <a:ea typeface="Gill Sans"/>
                <a:cs typeface="Gill Sans"/>
                <a:sym typeface="Gill Sans"/>
              </a:rPr>
              <a:t>Qualidade de figuras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●"/>
            </a:pPr>
            <a:r>
              <a:rPr lang="pt-BR" sz="2400">
                <a:latin typeface="Gill Sans"/>
                <a:ea typeface="Gill Sans"/>
                <a:cs typeface="Gill Sans"/>
                <a:sym typeface="Gill Sans"/>
              </a:rPr>
              <a:t>Atenção ao </a:t>
            </a:r>
            <a:r>
              <a:rPr i="1" lang="pt-BR" sz="2400">
                <a:latin typeface="Gill Sans"/>
                <a:ea typeface="Gill Sans"/>
                <a:cs typeface="Gill Sans"/>
                <a:sym typeface="Gill Sans"/>
              </a:rPr>
              <a:t>h-index</a:t>
            </a:r>
            <a:endParaRPr i="1"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●"/>
            </a:pPr>
            <a:r>
              <a:rPr lang="pt-BR" sz="2400">
                <a:latin typeface="Gill Sans"/>
                <a:ea typeface="Gill Sans"/>
                <a:cs typeface="Gill Sans"/>
                <a:sym typeface="Gill Sans"/>
              </a:rPr>
              <a:t>Papel do </a:t>
            </a:r>
            <a:r>
              <a:rPr i="1" lang="pt-BR" sz="2400">
                <a:latin typeface="Gill Sans"/>
                <a:ea typeface="Gill Sans"/>
                <a:cs typeface="Gill Sans"/>
                <a:sym typeface="Gill Sans"/>
              </a:rPr>
              <a:t>preprint (</a:t>
            </a:r>
            <a:r>
              <a:rPr lang="pt-BR" sz="24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Arxiv</a:t>
            </a:r>
            <a:r>
              <a:rPr i="1" lang="pt-BR" sz="2400">
                <a:latin typeface="Gill Sans"/>
                <a:ea typeface="Gill Sans"/>
                <a:cs typeface="Gill Sans"/>
                <a:sym typeface="Gill Sans"/>
              </a:rPr>
              <a:t> e outros)</a:t>
            </a:r>
            <a:endParaRPr i="1" sz="24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34"/>
          <p:cNvGrpSpPr/>
          <p:nvPr/>
        </p:nvGrpSpPr>
        <p:grpSpPr>
          <a:xfrm>
            <a:off x="74" y="335705"/>
            <a:ext cx="922844" cy="490170"/>
            <a:chOff x="3227791" y="2717590"/>
            <a:chExt cx="1430100" cy="759600"/>
          </a:xfrm>
        </p:grpSpPr>
        <p:sp>
          <p:nvSpPr>
            <p:cNvPr id="471" name="Google Shape;471;p34"/>
            <p:cNvSpPr/>
            <p:nvPr/>
          </p:nvSpPr>
          <p:spPr>
            <a:xfrm rot="5400000">
              <a:off x="3563041" y="2382340"/>
              <a:ext cx="759600" cy="1430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72" name="Google Shape;472;p34"/>
            <p:cNvSpPr txBox="1"/>
            <p:nvPr/>
          </p:nvSpPr>
          <p:spPr>
            <a:xfrm>
              <a:off x="3553260" y="2755810"/>
              <a:ext cx="994500" cy="7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4</a:t>
              </a:r>
              <a:endParaRPr/>
            </a:p>
          </p:txBody>
        </p:sp>
      </p:grpSp>
      <p:sp>
        <p:nvSpPr>
          <p:cNvPr id="473" name="Google Shape;473;p34"/>
          <p:cNvSpPr/>
          <p:nvPr/>
        </p:nvSpPr>
        <p:spPr>
          <a:xfrm>
            <a:off x="961307" y="267925"/>
            <a:ext cx="4875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Fluxograma editorial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4" name="Google Shape;474;p3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pSp>
        <p:nvGrpSpPr>
          <p:cNvPr id="475" name="Google Shape;475;p34"/>
          <p:cNvGrpSpPr/>
          <p:nvPr/>
        </p:nvGrpSpPr>
        <p:grpSpPr>
          <a:xfrm>
            <a:off x="119000" y="1416900"/>
            <a:ext cx="6348100" cy="2505925"/>
            <a:chOff x="119000" y="1416900"/>
            <a:chExt cx="6348100" cy="2505925"/>
          </a:xfrm>
        </p:grpSpPr>
        <p:sp>
          <p:nvSpPr>
            <p:cNvPr id="476" name="Google Shape;476;p34"/>
            <p:cNvSpPr/>
            <p:nvPr/>
          </p:nvSpPr>
          <p:spPr>
            <a:xfrm>
              <a:off x="119000" y="3129925"/>
              <a:ext cx="1418900" cy="584250"/>
            </a:xfrm>
            <a:prstGeom prst="flowChartProcess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latin typeface="Gill Sans"/>
                  <a:ea typeface="Gill Sans"/>
                  <a:cs typeface="Gill Sans"/>
                  <a:sym typeface="Gill Sans"/>
                </a:rPr>
                <a:t>Submissão</a:t>
              </a:r>
              <a:endParaRPr sz="18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4717100" y="1631445"/>
              <a:ext cx="1115802" cy="584226"/>
            </a:xfrm>
            <a:prstGeom prst="flowChartTerminator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/>
                <a:t>Fim</a:t>
              </a:r>
              <a:endParaRPr sz="1800"/>
            </a:p>
          </p:txBody>
        </p:sp>
        <p:cxnSp>
          <p:nvCxnSpPr>
            <p:cNvPr id="478" name="Google Shape;478;p34"/>
            <p:cNvCxnSpPr>
              <a:stCxn id="476" idx="3"/>
              <a:endCxn id="479" idx="1"/>
            </p:cNvCxnSpPr>
            <p:nvPr/>
          </p:nvCxnSpPr>
          <p:spPr>
            <a:xfrm>
              <a:off x="1537900" y="3422050"/>
              <a:ext cx="5844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80" name="Google Shape;480;p34"/>
            <p:cNvSpPr/>
            <p:nvPr/>
          </p:nvSpPr>
          <p:spPr>
            <a:xfrm>
              <a:off x="4677100" y="3129913"/>
              <a:ext cx="1418900" cy="584250"/>
            </a:xfrm>
            <a:prstGeom prst="flowChartProcess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latin typeface="Gill Sans"/>
                  <a:ea typeface="Gill Sans"/>
                  <a:cs typeface="Gill Sans"/>
                  <a:sym typeface="Gill Sans"/>
                </a:rPr>
                <a:t>Editor Associado</a:t>
              </a:r>
              <a:endParaRPr sz="18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2122175" y="2921250"/>
              <a:ext cx="2044875" cy="1001575"/>
            </a:xfrm>
            <a:prstGeom prst="flowChartDecision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latin typeface="Gill Sans"/>
                  <a:ea typeface="Gill Sans"/>
                  <a:cs typeface="Gill Sans"/>
                  <a:sym typeface="Gill Sans"/>
                </a:rPr>
                <a:t>Triagem</a:t>
              </a:r>
              <a:endParaRPr sz="18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481" name="Google Shape;481;p34"/>
            <p:cNvCxnSpPr>
              <a:stCxn id="479" idx="3"/>
              <a:endCxn id="480" idx="1"/>
            </p:cNvCxnSpPr>
            <p:nvPr/>
          </p:nvCxnSpPr>
          <p:spPr>
            <a:xfrm>
              <a:off x="4167050" y="3422038"/>
              <a:ext cx="510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82" name="Google Shape;482;p34"/>
            <p:cNvSpPr/>
            <p:nvPr/>
          </p:nvSpPr>
          <p:spPr>
            <a:xfrm>
              <a:off x="2122175" y="1416900"/>
              <a:ext cx="2044875" cy="1001575"/>
            </a:xfrm>
            <a:prstGeom prst="flowChartDecision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latin typeface="Gill Sans"/>
                  <a:ea typeface="Gill Sans"/>
                  <a:cs typeface="Gill Sans"/>
                  <a:sym typeface="Gill Sans"/>
                </a:rPr>
                <a:t>Rejeitar</a:t>
              </a:r>
              <a:endParaRPr sz="18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483" name="Google Shape;483;p34"/>
            <p:cNvCxnSpPr>
              <a:stCxn id="479" idx="0"/>
              <a:endCxn id="482" idx="2"/>
            </p:cNvCxnSpPr>
            <p:nvPr/>
          </p:nvCxnSpPr>
          <p:spPr>
            <a:xfrm rot="10800000">
              <a:off x="3144613" y="2418450"/>
              <a:ext cx="0" cy="5028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84" name="Google Shape;484;p34"/>
            <p:cNvCxnSpPr>
              <a:stCxn id="482" idx="1"/>
              <a:endCxn id="476" idx="0"/>
            </p:cNvCxnSpPr>
            <p:nvPr/>
          </p:nvCxnSpPr>
          <p:spPr>
            <a:xfrm flipH="1">
              <a:off x="828575" y="1917688"/>
              <a:ext cx="1293600" cy="1212300"/>
            </a:xfrm>
            <a:prstGeom prst="bentConnector2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85" name="Google Shape;485;p34"/>
            <p:cNvSpPr txBox="1"/>
            <p:nvPr/>
          </p:nvSpPr>
          <p:spPr>
            <a:xfrm>
              <a:off x="3977400" y="2944875"/>
              <a:ext cx="590100" cy="3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latin typeface="Gill Sans"/>
                  <a:ea typeface="Gill Sans"/>
                  <a:cs typeface="Gill Sans"/>
                  <a:sym typeface="Gill Sans"/>
                </a:rPr>
                <a:t>S</a:t>
              </a:r>
              <a:endParaRPr sz="18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86" name="Google Shape;486;p34"/>
            <p:cNvSpPr txBox="1"/>
            <p:nvPr/>
          </p:nvSpPr>
          <p:spPr>
            <a:xfrm>
              <a:off x="3215400" y="2563875"/>
              <a:ext cx="590100" cy="3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latin typeface="Gill Sans"/>
                  <a:ea typeface="Gill Sans"/>
                  <a:cs typeface="Gill Sans"/>
                  <a:sym typeface="Gill Sans"/>
                </a:rPr>
                <a:t>N</a:t>
              </a:r>
              <a:endParaRPr sz="18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87" name="Google Shape;487;p34"/>
            <p:cNvSpPr txBox="1"/>
            <p:nvPr/>
          </p:nvSpPr>
          <p:spPr>
            <a:xfrm>
              <a:off x="1309025" y="1416900"/>
              <a:ext cx="590100" cy="3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latin typeface="Gill Sans"/>
                  <a:ea typeface="Gill Sans"/>
                  <a:cs typeface="Gill Sans"/>
                  <a:sym typeface="Gill Sans"/>
                </a:rPr>
                <a:t>N</a:t>
              </a:r>
              <a:endParaRPr sz="18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88" name="Google Shape;488;p34"/>
            <p:cNvSpPr txBox="1"/>
            <p:nvPr/>
          </p:nvSpPr>
          <p:spPr>
            <a:xfrm>
              <a:off x="4127000" y="1416900"/>
              <a:ext cx="590100" cy="3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latin typeface="Gill Sans"/>
                  <a:ea typeface="Gill Sans"/>
                  <a:cs typeface="Gill Sans"/>
                  <a:sym typeface="Gill Sans"/>
                </a:rPr>
                <a:t>S</a:t>
              </a:r>
              <a:endParaRPr sz="18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489" name="Google Shape;489;p34"/>
            <p:cNvCxnSpPr>
              <a:stCxn id="482" idx="3"/>
              <a:endCxn id="477" idx="1"/>
            </p:cNvCxnSpPr>
            <p:nvPr/>
          </p:nvCxnSpPr>
          <p:spPr>
            <a:xfrm>
              <a:off x="4167050" y="1917688"/>
              <a:ext cx="549900" cy="60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90" name="Google Shape;490;p34"/>
            <p:cNvCxnSpPr>
              <a:stCxn id="480" idx="3"/>
              <a:endCxn id="491" idx="1"/>
            </p:cNvCxnSpPr>
            <p:nvPr/>
          </p:nvCxnSpPr>
          <p:spPr>
            <a:xfrm>
              <a:off x="6096000" y="3422038"/>
              <a:ext cx="3711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92" name="Google Shape;492;p34"/>
          <p:cNvGrpSpPr/>
          <p:nvPr/>
        </p:nvGrpSpPr>
        <p:grpSpPr>
          <a:xfrm>
            <a:off x="3144488" y="1416750"/>
            <a:ext cx="7852412" cy="4916375"/>
            <a:chOff x="3144488" y="1416750"/>
            <a:chExt cx="7852412" cy="4916375"/>
          </a:xfrm>
        </p:grpSpPr>
        <p:grpSp>
          <p:nvGrpSpPr>
            <p:cNvPr id="493" name="Google Shape;493;p34"/>
            <p:cNvGrpSpPr/>
            <p:nvPr/>
          </p:nvGrpSpPr>
          <p:grpSpPr>
            <a:xfrm>
              <a:off x="3144488" y="1416750"/>
              <a:ext cx="7852412" cy="4916375"/>
              <a:chOff x="3144488" y="1416750"/>
              <a:chExt cx="7852412" cy="4916375"/>
            </a:xfrm>
          </p:grpSpPr>
          <p:sp>
            <p:nvSpPr>
              <p:cNvPr id="491" name="Google Shape;491;p34"/>
              <p:cNvSpPr/>
              <p:nvPr/>
            </p:nvSpPr>
            <p:spPr>
              <a:xfrm>
                <a:off x="6466950" y="2921250"/>
                <a:ext cx="2044875" cy="1001575"/>
              </a:xfrm>
              <a:prstGeom prst="flowChartDecision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>
                    <a:latin typeface="Gill Sans"/>
                    <a:ea typeface="Gill Sans"/>
                    <a:cs typeface="Gill Sans"/>
                    <a:sym typeface="Gill Sans"/>
                  </a:rPr>
                  <a:t>Revisar</a:t>
                </a:r>
                <a:endParaRPr sz="1800"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cxnSp>
            <p:nvCxnSpPr>
              <p:cNvPr id="494" name="Google Shape;494;p34"/>
              <p:cNvCxnSpPr>
                <a:stCxn id="491" idx="0"/>
                <a:endCxn id="482" idx="0"/>
              </p:cNvCxnSpPr>
              <p:nvPr/>
            </p:nvCxnSpPr>
            <p:spPr>
              <a:xfrm flipH="1" rot="5400000">
                <a:off x="4564688" y="-3450"/>
                <a:ext cx="1504500" cy="4344900"/>
              </a:xfrm>
              <a:prstGeom prst="bentConnector3">
                <a:avLst>
                  <a:gd fmla="val 115818" name="adj1"/>
                </a:avLst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95" name="Google Shape;495;p34"/>
              <p:cNvSpPr txBox="1"/>
              <p:nvPr/>
            </p:nvSpPr>
            <p:spPr>
              <a:xfrm>
                <a:off x="8650925" y="2944875"/>
                <a:ext cx="590100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>
                    <a:latin typeface="Gill Sans"/>
                    <a:ea typeface="Gill Sans"/>
                    <a:cs typeface="Gill Sans"/>
                    <a:sym typeface="Gill Sans"/>
                  </a:rPr>
                  <a:t>S</a:t>
                </a:r>
                <a:endParaRPr sz="1800"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96" name="Google Shape;496;p34"/>
              <p:cNvSpPr txBox="1"/>
              <p:nvPr/>
            </p:nvSpPr>
            <p:spPr>
              <a:xfrm>
                <a:off x="7694050" y="2355100"/>
                <a:ext cx="590100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>
                    <a:latin typeface="Gill Sans"/>
                    <a:ea typeface="Gill Sans"/>
                    <a:cs typeface="Gill Sans"/>
                    <a:sym typeface="Gill Sans"/>
                  </a:rPr>
                  <a:t>N</a:t>
                </a:r>
                <a:endParaRPr sz="1800"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97" name="Google Shape;497;p34"/>
              <p:cNvSpPr/>
              <p:nvPr/>
            </p:nvSpPr>
            <p:spPr>
              <a:xfrm>
                <a:off x="9235200" y="3136863"/>
                <a:ext cx="1418900" cy="584250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>
                    <a:latin typeface="Gill Sans"/>
                    <a:ea typeface="Gill Sans"/>
                    <a:cs typeface="Gill Sans"/>
                    <a:sym typeface="Gill Sans"/>
                  </a:rPr>
                  <a:t>Round 1</a:t>
                </a:r>
                <a:endParaRPr sz="1800"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cxnSp>
            <p:nvCxnSpPr>
              <p:cNvPr id="498" name="Google Shape;498;p34"/>
              <p:cNvCxnSpPr>
                <a:endCxn id="497" idx="1"/>
              </p:cNvCxnSpPr>
              <p:nvPr/>
            </p:nvCxnSpPr>
            <p:spPr>
              <a:xfrm>
                <a:off x="8511900" y="3422088"/>
                <a:ext cx="723300" cy="6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499" name="Google Shape;499;p34"/>
              <p:cNvSpPr/>
              <p:nvPr/>
            </p:nvSpPr>
            <p:spPr>
              <a:xfrm>
                <a:off x="8892375" y="4297425"/>
                <a:ext cx="2104525" cy="1001575"/>
              </a:xfrm>
              <a:prstGeom prst="flowChartDecision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>
                    <a:latin typeface="Gill Sans"/>
                    <a:ea typeface="Gill Sans"/>
                    <a:cs typeface="Gill Sans"/>
                    <a:sym typeface="Gill Sans"/>
                  </a:rPr>
                  <a:t>2 a 3 revisores</a:t>
                </a:r>
                <a:endParaRPr sz="1800"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cxnSp>
            <p:nvCxnSpPr>
              <p:cNvPr id="500" name="Google Shape;500;p34"/>
              <p:cNvCxnSpPr>
                <a:stCxn id="497" idx="2"/>
                <a:endCxn id="499" idx="0"/>
              </p:cNvCxnSpPr>
              <p:nvPr/>
            </p:nvCxnSpPr>
            <p:spPr>
              <a:xfrm>
                <a:off x="9944650" y="3721113"/>
                <a:ext cx="0" cy="5763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501" name="Google Shape;501;p34"/>
              <p:cNvSpPr/>
              <p:nvPr/>
            </p:nvSpPr>
            <p:spPr>
              <a:xfrm>
                <a:off x="9026525" y="5748875"/>
                <a:ext cx="1836225" cy="584250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>
                    <a:latin typeface="Gill Sans"/>
                    <a:ea typeface="Gill Sans"/>
                    <a:cs typeface="Gill Sans"/>
                    <a:sym typeface="Gill Sans"/>
                  </a:rPr>
                  <a:t>Recomendação Editor Associado </a:t>
                </a:r>
                <a:endParaRPr sz="1800"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cxnSp>
            <p:nvCxnSpPr>
              <p:cNvPr id="502" name="Google Shape;502;p34"/>
              <p:cNvCxnSpPr>
                <a:stCxn id="499" idx="2"/>
                <a:endCxn id="501" idx="0"/>
              </p:cNvCxnSpPr>
              <p:nvPr/>
            </p:nvCxnSpPr>
            <p:spPr>
              <a:xfrm>
                <a:off x="9944638" y="5299000"/>
                <a:ext cx="0" cy="4500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cxnSp>
          <p:nvCxnSpPr>
            <p:cNvPr id="503" name="Google Shape;503;p34"/>
            <p:cNvCxnSpPr>
              <a:endCxn id="504" idx="3"/>
            </p:cNvCxnSpPr>
            <p:nvPr/>
          </p:nvCxnSpPr>
          <p:spPr>
            <a:xfrm rot="10800000">
              <a:off x="8084625" y="6040988"/>
              <a:ext cx="942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505" name="Google Shape;505;p34"/>
          <p:cNvGrpSpPr/>
          <p:nvPr/>
        </p:nvGrpSpPr>
        <p:grpSpPr>
          <a:xfrm>
            <a:off x="2257300" y="4467225"/>
            <a:ext cx="6635052" cy="2213500"/>
            <a:chOff x="2257300" y="4467225"/>
            <a:chExt cx="6635052" cy="2213500"/>
          </a:xfrm>
        </p:grpSpPr>
        <p:grpSp>
          <p:nvGrpSpPr>
            <p:cNvPr id="506" name="Google Shape;506;p34"/>
            <p:cNvGrpSpPr/>
            <p:nvPr/>
          </p:nvGrpSpPr>
          <p:grpSpPr>
            <a:xfrm>
              <a:off x="2257300" y="4467225"/>
              <a:ext cx="6635052" cy="2213500"/>
              <a:chOff x="2257300" y="4467225"/>
              <a:chExt cx="6635052" cy="2213500"/>
            </a:xfrm>
          </p:grpSpPr>
          <p:sp>
            <p:nvSpPr>
              <p:cNvPr id="504" name="Google Shape;504;p34"/>
              <p:cNvSpPr/>
              <p:nvPr/>
            </p:nvSpPr>
            <p:spPr>
              <a:xfrm>
                <a:off x="6665725" y="5748863"/>
                <a:ext cx="1418900" cy="584250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>
                    <a:latin typeface="Gill Sans"/>
                    <a:ea typeface="Gill Sans"/>
                    <a:cs typeface="Gill Sans"/>
                    <a:sym typeface="Gill Sans"/>
                  </a:rPr>
                  <a:t>Editor Chefe</a:t>
                </a:r>
                <a:endParaRPr sz="1800"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07" name="Google Shape;507;p34"/>
              <p:cNvSpPr/>
              <p:nvPr/>
            </p:nvSpPr>
            <p:spPr>
              <a:xfrm>
                <a:off x="3884950" y="5281925"/>
                <a:ext cx="1418904" cy="584226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/>
                  <a:t>Rejeição</a:t>
                </a:r>
                <a:endParaRPr sz="1800"/>
              </a:p>
            </p:txBody>
          </p:sp>
          <p:sp>
            <p:nvSpPr>
              <p:cNvPr id="508" name="Google Shape;508;p34"/>
              <p:cNvSpPr/>
              <p:nvPr/>
            </p:nvSpPr>
            <p:spPr>
              <a:xfrm>
                <a:off x="3884950" y="6096625"/>
                <a:ext cx="1419000" cy="5841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/>
                  <a:t>Aceitar</a:t>
                </a:r>
                <a:endParaRPr sz="1800"/>
              </a:p>
            </p:txBody>
          </p:sp>
          <p:cxnSp>
            <p:nvCxnSpPr>
              <p:cNvPr id="509" name="Google Shape;509;p34"/>
              <p:cNvCxnSpPr>
                <a:stCxn id="504" idx="1"/>
                <a:endCxn id="507" idx="3"/>
              </p:cNvCxnSpPr>
              <p:nvPr/>
            </p:nvCxnSpPr>
            <p:spPr>
              <a:xfrm rot="10800000">
                <a:off x="5303725" y="5574188"/>
                <a:ext cx="1362000" cy="466800"/>
              </a:xfrm>
              <a:prstGeom prst="bentConnector3">
                <a:avLst>
                  <a:gd fmla="val 38994" name="adj1"/>
                </a:avLst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510" name="Google Shape;510;p34"/>
              <p:cNvCxnSpPr/>
              <p:nvPr/>
            </p:nvCxnSpPr>
            <p:spPr>
              <a:xfrm flipH="1">
                <a:off x="5220475" y="6040925"/>
                <a:ext cx="1361700" cy="347700"/>
              </a:xfrm>
              <a:prstGeom prst="bentConnector3">
                <a:avLst>
                  <a:gd fmla="val 32867" name="adj1"/>
                </a:avLst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511" name="Google Shape;511;p34"/>
              <p:cNvSpPr/>
              <p:nvPr/>
            </p:nvSpPr>
            <p:spPr>
              <a:xfrm>
                <a:off x="3865000" y="4467225"/>
                <a:ext cx="1418904" cy="584226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/>
                  <a:t>Round II</a:t>
                </a:r>
                <a:endParaRPr sz="1800"/>
              </a:p>
            </p:txBody>
          </p:sp>
          <p:cxnSp>
            <p:nvCxnSpPr>
              <p:cNvPr id="512" name="Google Shape;512;p34"/>
              <p:cNvCxnSpPr/>
              <p:nvPr/>
            </p:nvCxnSpPr>
            <p:spPr>
              <a:xfrm rot="10800000">
                <a:off x="5283904" y="4759338"/>
                <a:ext cx="1381800" cy="1281600"/>
              </a:xfrm>
              <a:prstGeom prst="bentConnector3">
                <a:avLst>
                  <a:gd fmla="val 38434" name="adj1"/>
                </a:avLst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513" name="Google Shape;513;p34"/>
              <p:cNvCxnSpPr>
                <a:stCxn id="511" idx="0"/>
                <a:endCxn id="499" idx="1"/>
              </p:cNvCxnSpPr>
              <p:nvPr/>
            </p:nvCxnSpPr>
            <p:spPr>
              <a:xfrm flipH="1" rot="-5400000">
                <a:off x="6567952" y="2473725"/>
                <a:ext cx="330900" cy="4317900"/>
              </a:xfrm>
              <a:prstGeom prst="bentConnector4">
                <a:avLst>
                  <a:gd fmla="val -71963" name="adj1"/>
                  <a:gd fmla="val 58216" name="adj2"/>
                </a:avLst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514" name="Google Shape;514;p34"/>
              <p:cNvSpPr/>
              <p:nvPr/>
            </p:nvSpPr>
            <p:spPr>
              <a:xfrm>
                <a:off x="2257300" y="5281933"/>
                <a:ext cx="1115802" cy="584226"/>
              </a:xfrm>
              <a:prstGeom prst="flowChartTerminator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/>
                  <a:t>Fim</a:t>
                </a:r>
                <a:endParaRPr sz="1800"/>
              </a:p>
            </p:txBody>
          </p:sp>
          <p:cxnSp>
            <p:nvCxnSpPr>
              <p:cNvPr id="515" name="Google Shape;515;p34"/>
              <p:cNvCxnSpPr>
                <a:stCxn id="507" idx="1"/>
                <a:endCxn id="514" idx="3"/>
              </p:cNvCxnSpPr>
              <p:nvPr/>
            </p:nvCxnSpPr>
            <p:spPr>
              <a:xfrm rot="10800000">
                <a:off x="3373150" y="5574038"/>
                <a:ext cx="5118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cxnSp>
          <p:nvCxnSpPr>
            <p:cNvPr id="516" name="Google Shape;516;p34"/>
            <p:cNvCxnSpPr>
              <a:stCxn id="508" idx="1"/>
              <a:endCxn id="517" idx="3"/>
            </p:cNvCxnSpPr>
            <p:nvPr/>
          </p:nvCxnSpPr>
          <p:spPr>
            <a:xfrm rot="10800000">
              <a:off x="3448450" y="6388675"/>
              <a:ext cx="4365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518" name="Google Shape;518;p34"/>
          <p:cNvGrpSpPr/>
          <p:nvPr/>
        </p:nvGrpSpPr>
        <p:grpSpPr>
          <a:xfrm>
            <a:off x="-29575" y="4576950"/>
            <a:ext cx="3478029" cy="2103926"/>
            <a:chOff x="-29575" y="4576950"/>
            <a:chExt cx="3478029" cy="2103926"/>
          </a:xfrm>
        </p:grpSpPr>
        <p:sp>
          <p:nvSpPr>
            <p:cNvPr id="517" name="Google Shape;517;p34"/>
            <p:cNvSpPr/>
            <p:nvPr/>
          </p:nvSpPr>
          <p:spPr>
            <a:xfrm>
              <a:off x="2029550" y="6096650"/>
              <a:ext cx="1418904" cy="584226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/>
                <a:t>Produção</a:t>
              </a:r>
              <a:endParaRPr sz="1800"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58850" y="6096650"/>
              <a:ext cx="1534194" cy="584226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/>
                <a:t>Publicação</a:t>
              </a:r>
              <a:endParaRPr sz="1800"/>
            </a:p>
          </p:txBody>
        </p:sp>
        <p:cxnSp>
          <p:nvCxnSpPr>
            <p:cNvPr id="520" name="Google Shape;520;p34"/>
            <p:cNvCxnSpPr>
              <a:stCxn id="517" idx="1"/>
              <a:endCxn id="519" idx="3"/>
            </p:cNvCxnSpPr>
            <p:nvPr/>
          </p:nvCxnSpPr>
          <p:spPr>
            <a:xfrm rot="10800000">
              <a:off x="1593050" y="6388763"/>
              <a:ext cx="4365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21" name="Google Shape;521;p34"/>
            <p:cNvSpPr/>
            <p:nvPr/>
          </p:nvSpPr>
          <p:spPr>
            <a:xfrm>
              <a:off x="-29575" y="4576950"/>
              <a:ext cx="1711044" cy="795690"/>
            </a:xfrm>
            <a:prstGeom prst="flowChartTerminator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/>
                <a:t>Pós</a:t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/>
                <a:t>Publicação</a:t>
              </a:r>
              <a:endParaRPr sz="1800"/>
            </a:p>
          </p:txBody>
        </p:sp>
        <p:cxnSp>
          <p:nvCxnSpPr>
            <p:cNvPr id="522" name="Google Shape;522;p34"/>
            <p:cNvCxnSpPr>
              <a:stCxn id="519" idx="0"/>
              <a:endCxn id="521" idx="2"/>
            </p:cNvCxnSpPr>
            <p:nvPr/>
          </p:nvCxnSpPr>
          <p:spPr>
            <a:xfrm rot="10800000">
              <a:off x="825947" y="5372750"/>
              <a:ext cx="0" cy="7239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7"/>
          <p:cNvGrpSpPr/>
          <p:nvPr/>
        </p:nvGrpSpPr>
        <p:grpSpPr>
          <a:xfrm>
            <a:off x="581587" y="607834"/>
            <a:ext cx="692042" cy="2525086"/>
            <a:chOff x="589751" y="658985"/>
            <a:chExt cx="692042" cy="2525086"/>
          </a:xfrm>
        </p:grpSpPr>
        <p:sp>
          <p:nvSpPr>
            <p:cNvPr id="140" name="Google Shape;140;p17"/>
            <p:cNvSpPr/>
            <p:nvPr/>
          </p:nvSpPr>
          <p:spPr>
            <a:xfrm rot="5400000">
              <a:off x="-227459" y="1613059"/>
              <a:ext cx="2249975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Conteúdo</a:t>
              </a: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824593" y="1306286"/>
              <a:ext cx="457200" cy="1877785"/>
            </a:xfrm>
            <a:custGeom>
              <a:rect b="b" l="l" r="r" t="t"/>
              <a:pathLst>
                <a:path extrusionOk="0" h="1877785" w="457200">
                  <a:moveTo>
                    <a:pt x="457200" y="0"/>
                  </a:moveTo>
                  <a:lnTo>
                    <a:pt x="457200" y="1877785"/>
                  </a:lnTo>
                  <a:lnTo>
                    <a:pt x="0" y="1877785"/>
                  </a:lnTo>
                </a:path>
              </a:pathLst>
            </a:custGeom>
            <a:noFill/>
            <a:ln cap="flat" cmpd="sng" w="476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2" name="Google Shape;142;p17"/>
            <p:cNvSpPr/>
            <p:nvPr/>
          </p:nvSpPr>
          <p:spPr>
            <a:xfrm rot="10800000">
              <a:off x="589751" y="658985"/>
              <a:ext cx="346049" cy="443194"/>
            </a:xfrm>
            <a:custGeom>
              <a:rect b="b" l="l" r="r" t="t"/>
              <a:pathLst>
                <a:path extrusionOk="0" h="1877785" w="457200">
                  <a:moveTo>
                    <a:pt x="457200" y="0"/>
                  </a:moveTo>
                  <a:lnTo>
                    <a:pt x="457200" y="1877785"/>
                  </a:lnTo>
                  <a:lnTo>
                    <a:pt x="0" y="1877785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cxnSp>
        <p:nvCxnSpPr>
          <p:cNvPr id="143" name="Google Shape;143;p17"/>
          <p:cNvCxnSpPr/>
          <p:nvPr/>
        </p:nvCxnSpPr>
        <p:spPr>
          <a:xfrm rot="10800000">
            <a:off x="7459436" y="0"/>
            <a:ext cx="0" cy="6858000"/>
          </a:xfrm>
          <a:prstGeom prst="straightConnector1">
            <a:avLst/>
          </a:prstGeom>
          <a:noFill/>
          <a:ln cap="flat" cmpd="sng" w="25400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44" name="Google Shape;144;p17"/>
          <p:cNvGrpSpPr/>
          <p:nvPr/>
        </p:nvGrpSpPr>
        <p:grpSpPr>
          <a:xfrm>
            <a:off x="3103600" y="913000"/>
            <a:ext cx="4466116" cy="646200"/>
            <a:chOff x="3103600" y="913000"/>
            <a:chExt cx="4466116" cy="646200"/>
          </a:xfrm>
        </p:grpSpPr>
        <p:sp>
          <p:nvSpPr>
            <p:cNvPr id="145" name="Google Shape;145;p17"/>
            <p:cNvSpPr txBox="1"/>
            <p:nvPr/>
          </p:nvSpPr>
          <p:spPr>
            <a:xfrm>
              <a:off x="3103600" y="913000"/>
              <a:ext cx="42453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3200"/>
                <a:buFont typeface="Arial"/>
                <a:buNone/>
              </a:pPr>
              <a:r>
                <a:rPr b="1" lang="pt-BR" sz="32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rPr>
                <a:t>Por que publicar?</a:t>
              </a:r>
              <a:endParaRPr b="1" sz="32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146" name="Google Shape;146;p17"/>
            <p:cNvGrpSpPr/>
            <p:nvPr/>
          </p:nvGrpSpPr>
          <p:grpSpPr>
            <a:xfrm>
              <a:off x="7349156" y="1125820"/>
              <a:ext cx="220560" cy="220560"/>
              <a:chOff x="6891956" y="1253289"/>
              <a:chExt cx="220560" cy="220560"/>
            </a:xfrm>
          </p:grpSpPr>
          <p:sp>
            <p:nvSpPr>
              <p:cNvPr id="147" name="Google Shape;147;p17"/>
              <p:cNvSpPr/>
              <p:nvPr/>
            </p:nvSpPr>
            <p:spPr>
              <a:xfrm>
                <a:off x="6891956" y="1253289"/>
                <a:ext cx="220560" cy="220560"/>
              </a:xfrm>
              <a:prstGeom prst="ellipse">
                <a:avLst/>
              </a:prstGeom>
              <a:solidFill>
                <a:schemeClr val="lt1"/>
              </a:solidFill>
              <a:ln cap="flat" cmpd="sng" w="34925">
                <a:solidFill>
                  <a:srgbClr val="0C0C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6937104" y="1292646"/>
                <a:ext cx="130264" cy="130264"/>
              </a:xfrm>
              <a:prstGeom prst="plus">
                <a:avLst>
                  <a:gd fmla="val 38725" name="adj"/>
                </a:avLst>
              </a:prstGeom>
              <a:solidFill>
                <a:srgbClr val="0C0C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grpSp>
        <p:nvGrpSpPr>
          <p:cNvPr id="149" name="Google Shape;149;p17"/>
          <p:cNvGrpSpPr/>
          <p:nvPr/>
        </p:nvGrpSpPr>
        <p:grpSpPr>
          <a:xfrm>
            <a:off x="7349156" y="2082175"/>
            <a:ext cx="4355570" cy="584700"/>
            <a:chOff x="7349156" y="2082175"/>
            <a:chExt cx="4355570" cy="584700"/>
          </a:xfrm>
        </p:grpSpPr>
        <p:grpSp>
          <p:nvGrpSpPr>
            <p:cNvPr id="150" name="Google Shape;150;p17"/>
            <p:cNvGrpSpPr/>
            <p:nvPr/>
          </p:nvGrpSpPr>
          <p:grpSpPr>
            <a:xfrm>
              <a:off x="7349156" y="2264245"/>
              <a:ext cx="220560" cy="220560"/>
              <a:chOff x="6891956" y="1253289"/>
              <a:chExt cx="220560" cy="220560"/>
            </a:xfrm>
          </p:grpSpPr>
          <p:sp>
            <p:nvSpPr>
              <p:cNvPr id="151" name="Google Shape;151;p17"/>
              <p:cNvSpPr/>
              <p:nvPr/>
            </p:nvSpPr>
            <p:spPr>
              <a:xfrm>
                <a:off x="6891956" y="1253289"/>
                <a:ext cx="220560" cy="220560"/>
              </a:xfrm>
              <a:prstGeom prst="ellipse">
                <a:avLst/>
              </a:prstGeom>
              <a:solidFill>
                <a:schemeClr val="lt1"/>
              </a:solidFill>
              <a:ln cap="flat" cmpd="sng" w="34925">
                <a:solidFill>
                  <a:srgbClr val="0C0C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2" name="Google Shape;152;p17"/>
              <p:cNvSpPr/>
              <p:nvPr/>
            </p:nvSpPr>
            <p:spPr>
              <a:xfrm>
                <a:off x="6937104" y="1292646"/>
                <a:ext cx="130264" cy="130264"/>
              </a:xfrm>
              <a:prstGeom prst="plus">
                <a:avLst>
                  <a:gd fmla="val 38725" name="adj"/>
                </a:avLst>
              </a:prstGeom>
              <a:solidFill>
                <a:srgbClr val="0C0C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53" name="Google Shape;153;p17"/>
            <p:cNvSpPr txBox="1"/>
            <p:nvPr/>
          </p:nvSpPr>
          <p:spPr>
            <a:xfrm>
              <a:off x="7459427" y="2082175"/>
              <a:ext cx="42453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3200"/>
                <a:buFont typeface="Arial"/>
                <a:buNone/>
              </a:pPr>
              <a:r>
                <a:rPr b="1" lang="pt-BR" sz="32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b="1" lang="pt-BR" sz="32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rPr>
                <a:t>Partes de um artigo</a:t>
              </a:r>
              <a:endParaRPr b="1" sz="32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54" name="Google Shape;154;p17"/>
          <p:cNvGrpSpPr/>
          <p:nvPr/>
        </p:nvGrpSpPr>
        <p:grpSpPr>
          <a:xfrm>
            <a:off x="2762050" y="3281775"/>
            <a:ext cx="4807666" cy="584700"/>
            <a:chOff x="2762050" y="3281775"/>
            <a:chExt cx="4807666" cy="584700"/>
          </a:xfrm>
        </p:grpSpPr>
        <p:grpSp>
          <p:nvGrpSpPr>
            <p:cNvPr id="155" name="Google Shape;155;p17"/>
            <p:cNvGrpSpPr/>
            <p:nvPr/>
          </p:nvGrpSpPr>
          <p:grpSpPr>
            <a:xfrm>
              <a:off x="7349156" y="3463845"/>
              <a:ext cx="220560" cy="220560"/>
              <a:chOff x="6891956" y="1253289"/>
              <a:chExt cx="220560" cy="220560"/>
            </a:xfrm>
          </p:grpSpPr>
          <p:sp>
            <p:nvSpPr>
              <p:cNvPr id="156" name="Google Shape;156;p17"/>
              <p:cNvSpPr/>
              <p:nvPr/>
            </p:nvSpPr>
            <p:spPr>
              <a:xfrm>
                <a:off x="6891956" y="1253289"/>
                <a:ext cx="220560" cy="220560"/>
              </a:xfrm>
              <a:prstGeom prst="ellipse">
                <a:avLst/>
              </a:prstGeom>
              <a:solidFill>
                <a:schemeClr val="lt1"/>
              </a:solidFill>
              <a:ln cap="flat" cmpd="sng" w="34925">
                <a:solidFill>
                  <a:srgbClr val="0C0C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6937104" y="1292646"/>
                <a:ext cx="130264" cy="130264"/>
              </a:xfrm>
              <a:prstGeom prst="plus">
                <a:avLst>
                  <a:gd fmla="val 38725" name="adj"/>
                </a:avLst>
              </a:prstGeom>
              <a:solidFill>
                <a:srgbClr val="0C0C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58" name="Google Shape;158;p17"/>
            <p:cNvSpPr txBox="1"/>
            <p:nvPr/>
          </p:nvSpPr>
          <p:spPr>
            <a:xfrm>
              <a:off x="2762050" y="3281775"/>
              <a:ext cx="45420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3200"/>
                <a:buFont typeface="Arial"/>
                <a:buNone/>
              </a:pPr>
              <a:r>
                <a:rPr b="1" lang="pt-BR" sz="32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rPr>
                <a:t> Qual jornal?</a:t>
              </a:r>
              <a:endParaRPr b="1" sz="32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59" name="Google Shape;159;p17"/>
          <p:cNvGrpSpPr/>
          <p:nvPr/>
        </p:nvGrpSpPr>
        <p:grpSpPr>
          <a:xfrm>
            <a:off x="7349156" y="4389275"/>
            <a:ext cx="4594070" cy="584700"/>
            <a:chOff x="7349156" y="4389275"/>
            <a:chExt cx="4594070" cy="584700"/>
          </a:xfrm>
        </p:grpSpPr>
        <p:grpSp>
          <p:nvGrpSpPr>
            <p:cNvPr id="160" name="Google Shape;160;p17"/>
            <p:cNvGrpSpPr/>
            <p:nvPr/>
          </p:nvGrpSpPr>
          <p:grpSpPr>
            <a:xfrm>
              <a:off x="7349156" y="4571345"/>
              <a:ext cx="220560" cy="220560"/>
              <a:chOff x="6891956" y="1253289"/>
              <a:chExt cx="220560" cy="220560"/>
            </a:xfrm>
          </p:grpSpPr>
          <p:sp>
            <p:nvSpPr>
              <p:cNvPr id="161" name="Google Shape;161;p17"/>
              <p:cNvSpPr/>
              <p:nvPr/>
            </p:nvSpPr>
            <p:spPr>
              <a:xfrm>
                <a:off x="6891956" y="1253289"/>
                <a:ext cx="220560" cy="220560"/>
              </a:xfrm>
              <a:prstGeom prst="ellipse">
                <a:avLst/>
              </a:prstGeom>
              <a:solidFill>
                <a:schemeClr val="lt1"/>
              </a:solidFill>
              <a:ln cap="flat" cmpd="sng" w="34925">
                <a:solidFill>
                  <a:srgbClr val="0C0C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6937104" y="1292646"/>
                <a:ext cx="130264" cy="130264"/>
              </a:xfrm>
              <a:prstGeom prst="plus">
                <a:avLst>
                  <a:gd fmla="val 38725" name="adj"/>
                </a:avLst>
              </a:prstGeom>
              <a:solidFill>
                <a:srgbClr val="0C0C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63" name="Google Shape;163;p17"/>
            <p:cNvSpPr txBox="1"/>
            <p:nvPr/>
          </p:nvSpPr>
          <p:spPr>
            <a:xfrm>
              <a:off x="7459427" y="4389275"/>
              <a:ext cx="44838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3200"/>
                <a:buFont typeface="Arial"/>
                <a:buNone/>
              </a:pPr>
              <a:r>
                <a:rPr b="1" lang="pt-BR" sz="32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b="1" lang="pt-BR" sz="32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rPr>
                <a:t>Detalhes importantes</a:t>
              </a:r>
              <a:endParaRPr b="1" sz="32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64" name="Google Shape;164;p17"/>
          <p:cNvGrpSpPr/>
          <p:nvPr/>
        </p:nvGrpSpPr>
        <p:grpSpPr>
          <a:xfrm>
            <a:off x="9685352" y="876575"/>
            <a:ext cx="881211" cy="962729"/>
            <a:chOff x="5045075" y="2419350"/>
            <a:chExt cx="1716088" cy="1874838"/>
          </a:xfrm>
        </p:grpSpPr>
        <p:sp>
          <p:nvSpPr>
            <p:cNvPr id="165" name="Google Shape;165;p17"/>
            <p:cNvSpPr/>
            <p:nvPr/>
          </p:nvSpPr>
          <p:spPr>
            <a:xfrm>
              <a:off x="5961063" y="3092450"/>
              <a:ext cx="434975" cy="320675"/>
            </a:xfrm>
            <a:custGeom>
              <a:rect b="b" l="l" r="r" t="t"/>
              <a:pathLst>
                <a:path extrusionOk="0" h="129" w="174">
                  <a:moveTo>
                    <a:pt x="93" y="64"/>
                  </a:moveTo>
                  <a:cubicBezTo>
                    <a:pt x="91" y="64"/>
                    <a:pt x="85" y="64"/>
                    <a:pt x="82" y="69"/>
                  </a:cubicBezTo>
                  <a:cubicBezTo>
                    <a:pt x="79" y="73"/>
                    <a:pt x="67" y="75"/>
                    <a:pt x="55" y="74"/>
                  </a:cubicBezTo>
                  <a:cubicBezTo>
                    <a:pt x="43" y="72"/>
                    <a:pt x="35" y="72"/>
                    <a:pt x="25" y="81"/>
                  </a:cubicBezTo>
                  <a:cubicBezTo>
                    <a:pt x="15" y="91"/>
                    <a:pt x="9" y="94"/>
                    <a:pt x="4" y="97"/>
                  </a:cubicBezTo>
                  <a:cubicBezTo>
                    <a:pt x="0" y="101"/>
                    <a:pt x="1" y="102"/>
                    <a:pt x="4" y="105"/>
                  </a:cubicBezTo>
                  <a:cubicBezTo>
                    <a:pt x="7" y="109"/>
                    <a:pt x="12" y="115"/>
                    <a:pt x="17" y="114"/>
                  </a:cubicBezTo>
                  <a:cubicBezTo>
                    <a:pt x="23" y="113"/>
                    <a:pt x="30" y="109"/>
                    <a:pt x="34" y="104"/>
                  </a:cubicBezTo>
                  <a:cubicBezTo>
                    <a:pt x="38" y="100"/>
                    <a:pt x="43" y="96"/>
                    <a:pt x="47" y="96"/>
                  </a:cubicBezTo>
                  <a:cubicBezTo>
                    <a:pt x="50" y="96"/>
                    <a:pt x="73" y="96"/>
                    <a:pt x="80" y="96"/>
                  </a:cubicBezTo>
                  <a:cubicBezTo>
                    <a:pt x="87" y="96"/>
                    <a:pt x="89" y="96"/>
                    <a:pt x="89" y="97"/>
                  </a:cubicBezTo>
                  <a:cubicBezTo>
                    <a:pt x="89" y="97"/>
                    <a:pt x="88" y="111"/>
                    <a:pt x="90" y="114"/>
                  </a:cubicBezTo>
                  <a:cubicBezTo>
                    <a:pt x="93" y="117"/>
                    <a:pt x="89" y="119"/>
                    <a:pt x="89" y="123"/>
                  </a:cubicBezTo>
                  <a:cubicBezTo>
                    <a:pt x="88" y="126"/>
                    <a:pt x="89" y="129"/>
                    <a:pt x="89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2"/>
                    <a:pt x="95" y="120"/>
                  </a:cubicBezTo>
                  <a:cubicBezTo>
                    <a:pt x="96" y="118"/>
                    <a:pt x="100" y="115"/>
                    <a:pt x="99" y="113"/>
                  </a:cubicBezTo>
                  <a:cubicBezTo>
                    <a:pt x="99" y="111"/>
                    <a:pt x="99" y="107"/>
                    <a:pt x="99" y="104"/>
                  </a:cubicBezTo>
                  <a:cubicBezTo>
                    <a:pt x="100" y="101"/>
                    <a:pt x="104" y="103"/>
                    <a:pt x="107" y="105"/>
                  </a:cubicBezTo>
                  <a:cubicBezTo>
                    <a:pt x="110" y="106"/>
                    <a:pt x="112" y="107"/>
                    <a:pt x="112" y="109"/>
                  </a:cubicBezTo>
                  <a:cubicBezTo>
                    <a:pt x="112" y="112"/>
                    <a:pt x="116" y="116"/>
                    <a:pt x="118" y="116"/>
                  </a:cubicBezTo>
                  <a:cubicBezTo>
                    <a:pt x="119" y="117"/>
                    <a:pt x="121" y="114"/>
                    <a:pt x="121" y="114"/>
                  </a:cubicBezTo>
                  <a:cubicBezTo>
                    <a:pt x="121" y="114"/>
                    <a:pt x="121" y="109"/>
                    <a:pt x="121" y="108"/>
                  </a:cubicBezTo>
                  <a:cubicBezTo>
                    <a:pt x="121" y="107"/>
                    <a:pt x="124" y="107"/>
                    <a:pt x="128" y="106"/>
                  </a:cubicBezTo>
                  <a:cubicBezTo>
                    <a:pt x="132" y="105"/>
                    <a:pt x="141" y="103"/>
                    <a:pt x="138" y="99"/>
                  </a:cubicBezTo>
                  <a:cubicBezTo>
                    <a:pt x="136" y="94"/>
                    <a:pt x="132" y="95"/>
                    <a:pt x="126" y="94"/>
                  </a:cubicBezTo>
                  <a:cubicBezTo>
                    <a:pt x="120" y="93"/>
                    <a:pt x="116" y="89"/>
                    <a:pt x="114" y="86"/>
                  </a:cubicBezTo>
                  <a:cubicBezTo>
                    <a:pt x="113" y="84"/>
                    <a:pt x="112" y="81"/>
                    <a:pt x="113" y="77"/>
                  </a:cubicBezTo>
                  <a:cubicBezTo>
                    <a:pt x="115" y="72"/>
                    <a:pt x="128" y="66"/>
                    <a:pt x="129" y="62"/>
                  </a:cubicBezTo>
                  <a:cubicBezTo>
                    <a:pt x="131" y="58"/>
                    <a:pt x="133" y="49"/>
                    <a:pt x="136" y="43"/>
                  </a:cubicBezTo>
                  <a:cubicBezTo>
                    <a:pt x="139" y="37"/>
                    <a:pt x="148" y="27"/>
                    <a:pt x="156" y="23"/>
                  </a:cubicBezTo>
                  <a:cubicBezTo>
                    <a:pt x="163" y="19"/>
                    <a:pt x="167" y="17"/>
                    <a:pt x="169" y="15"/>
                  </a:cubicBezTo>
                  <a:cubicBezTo>
                    <a:pt x="171" y="13"/>
                    <a:pt x="174" y="5"/>
                    <a:pt x="168" y="2"/>
                  </a:cubicBezTo>
                  <a:cubicBezTo>
                    <a:pt x="161" y="0"/>
                    <a:pt x="154" y="2"/>
                    <a:pt x="143" y="7"/>
                  </a:cubicBezTo>
                  <a:cubicBezTo>
                    <a:pt x="133" y="11"/>
                    <a:pt x="125" y="15"/>
                    <a:pt x="116" y="19"/>
                  </a:cubicBezTo>
                  <a:cubicBezTo>
                    <a:pt x="107" y="24"/>
                    <a:pt x="101" y="29"/>
                    <a:pt x="99" y="33"/>
                  </a:cubicBezTo>
                  <a:cubicBezTo>
                    <a:pt x="98" y="37"/>
                    <a:pt x="98" y="51"/>
                    <a:pt x="98" y="54"/>
                  </a:cubicBezTo>
                  <a:cubicBezTo>
                    <a:pt x="97" y="57"/>
                    <a:pt x="96" y="60"/>
                    <a:pt x="95" y="61"/>
                  </a:cubicBezTo>
                  <a:cubicBezTo>
                    <a:pt x="94" y="63"/>
                    <a:pt x="93" y="64"/>
                    <a:pt x="93" y="64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6230938" y="2419350"/>
              <a:ext cx="258763" cy="192088"/>
            </a:xfrm>
            <a:custGeom>
              <a:rect b="b" l="l" r="r" t="t"/>
              <a:pathLst>
                <a:path extrusionOk="0" h="77" w="104">
                  <a:moveTo>
                    <a:pt x="56" y="38"/>
                  </a:moveTo>
                  <a:cubicBezTo>
                    <a:pt x="55" y="38"/>
                    <a:pt x="51" y="38"/>
                    <a:pt x="49" y="41"/>
                  </a:cubicBezTo>
                  <a:cubicBezTo>
                    <a:pt x="48" y="43"/>
                    <a:pt x="40" y="44"/>
                    <a:pt x="33" y="44"/>
                  </a:cubicBezTo>
                  <a:cubicBezTo>
                    <a:pt x="26" y="43"/>
                    <a:pt x="22" y="43"/>
                    <a:pt x="15" y="48"/>
                  </a:cubicBezTo>
                  <a:cubicBezTo>
                    <a:pt x="9" y="54"/>
                    <a:pt x="6" y="56"/>
                    <a:pt x="3" y="58"/>
                  </a:cubicBezTo>
                  <a:cubicBezTo>
                    <a:pt x="0" y="60"/>
                    <a:pt x="1" y="61"/>
                    <a:pt x="3" y="63"/>
                  </a:cubicBezTo>
                  <a:cubicBezTo>
                    <a:pt x="5" y="65"/>
                    <a:pt x="7" y="68"/>
                    <a:pt x="11" y="68"/>
                  </a:cubicBezTo>
                  <a:cubicBezTo>
                    <a:pt x="14" y="67"/>
                    <a:pt x="18" y="65"/>
                    <a:pt x="21" y="62"/>
                  </a:cubicBezTo>
                  <a:cubicBezTo>
                    <a:pt x="23" y="59"/>
                    <a:pt x="26" y="57"/>
                    <a:pt x="28" y="57"/>
                  </a:cubicBezTo>
                  <a:cubicBezTo>
                    <a:pt x="30" y="57"/>
                    <a:pt x="44" y="57"/>
                    <a:pt x="48" y="57"/>
                  </a:cubicBezTo>
                  <a:cubicBezTo>
                    <a:pt x="52" y="57"/>
                    <a:pt x="53" y="57"/>
                    <a:pt x="53" y="57"/>
                  </a:cubicBezTo>
                  <a:cubicBezTo>
                    <a:pt x="53" y="58"/>
                    <a:pt x="53" y="66"/>
                    <a:pt x="54" y="68"/>
                  </a:cubicBezTo>
                  <a:cubicBezTo>
                    <a:pt x="56" y="70"/>
                    <a:pt x="54" y="71"/>
                    <a:pt x="53" y="73"/>
                  </a:cubicBezTo>
                  <a:cubicBezTo>
                    <a:pt x="53" y="75"/>
                    <a:pt x="54" y="77"/>
                    <a:pt x="54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2"/>
                    <a:pt x="57" y="71"/>
                  </a:cubicBezTo>
                  <a:cubicBezTo>
                    <a:pt x="58" y="70"/>
                    <a:pt x="60" y="69"/>
                    <a:pt x="60" y="67"/>
                  </a:cubicBezTo>
                  <a:cubicBezTo>
                    <a:pt x="60" y="66"/>
                    <a:pt x="59" y="63"/>
                    <a:pt x="60" y="62"/>
                  </a:cubicBezTo>
                  <a:cubicBezTo>
                    <a:pt x="60" y="60"/>
                    <a:pt x="63" y="61"/>
                    <a:pt x="64" y="62"/>
                  </a:cubicBezTo>
                  <a:cubicBezTo>
                    <a:pt x="66" y="63"/>
                    <a:pt x="67" y="63"/>
                    <a:pt x="67" y="65"/>
                  </a:cubicBezTo>
                  <a:cubicBezTo>
                    <a:pt x="67" y="67"/>
                    <a:pt x="70" y="69"/>
                    <a:pt x="70" y="69"/>
                  </a:cubicBezTo>
                  <a:cubicBezTo>
                    <a:pt x="71" y="70"/>
                    <a:pt x="72" y="68"/>
                    <a:pt x="72" y="68"/>
                  </a:cubicBezTo>
                  <a:cubicBezTo>
                    <a:pt x="72" y="68"/>
                    <a:pt x="72" y="65"/>
                    <a:pt x="72" y="64"/>
                  </a:cubicBezTo>
                  <a:cubicBezTo>
                    <a:pt x="72" y="63"/>
                    <a:pt x="74" y="64"/>
                    <a:pt x="77" y="63"/>
                  </a:cubicBezTo>
                  <a:cubicBezTo>
                    <a:pt x="79" y="63"/>
                    <a:pt x="84" y="61"/>
                    <a:pt x="83" y="59"/>
                  </a:cubicBezTo>
                  <a:cubicBezTo>
                    <a:pt x="81" y="56"/>
                    <a:pt x="79" y="57"/>
                    <a:pt x="76" y="56"/>
                  </a:cubicBezTo>
                  <a:cubicBezTo>
                    <a:pt x="72" y="55"/>
                    <a:pt x="69" y="53"/>
                    <a:pt x="68" y="51"/>
                  </a:cubicBezTo>
                  <a:cubicBezTo>
                    <a:pt x="67" y="50"/>
                    <a:pt x="67" y="48"/>
                    <a:pt x="68" y="45"/>
                  </a:cubicBezTo>
                  <a:cubicBezTo>
                    <a:pt x="69" y="43"/>
                    <a:pt x="77" y="39"/>
                    <a:pt x="77" y="37"/>
                  </a:cubicBezTo>
                  <a:cubicBezTo>
                    <a:pt x="78" y="34"/>
                    <a:pt x="80" y="29"/>
                    <a:pt x="81" y="25"/>
                  </a:cubicBezTo>
                  <a:cubicBezTo>
                    <a:pt x="83" y="22"/>
                    <a:pt x="89" y="16"/>
                    <a:pt x="93" y="14"/>
                  </a:cubicBezTo>
                  <a:cubicBezTo>
                    <a:pt x="98" y="11"/>
                    <a:pt x="100" y="10"/>
                    <a:pt x="101" y="9"/>
                  </a:cubicBezTo>
                  <a:cubicBezTo>
                    <a:pt x="102" y="8"/>
                    <a:pt x="104" y="3"/>
                    <a:pt x="100" y="1"/>
                  </a:cubicBezTo>
                  <a:cubicBezTo>
                    <a:pt x="96" y="0"/>
                    <a:pt x="92" y="1"/>
                    <a:pt x="86" y="4"/>
                  </a:cubicBezTo>
                  <a:cubicBezTo>
                    <a:pt x="79" y="7"/>
                    <a:pt x="75" y="9"/>
                    <a:pt x="69" y="11"/>
                  </a:cubicBezTo>
                  <a:cubicBezTo>
                    <a:pt x="64" y="14"/>
                    <a:pt x="60" y="17"/>
                    <a:pt x="60" y="20"/>
                  </a:cubicBezTo>
                  <a:cubicBezTo>
                    <a:pt x="59" y="22"/>
                    <a:pt x="59" y="30"/>
                    <a:pt x="59" y="32"/>
                  </a:cubicBezTo>
                  <a:cubicBezTo>
                    <a:pt x="58" y="34"/>
                    <a:pt x="58" y="36"/>
                    <a:pt x="57" y="36"/>
                  </a:cubicBezTo>
                  <a:cubicBezTo>
                    <a:pt x="56" y="37"/>
                    <a:pt x="56" y="38"/>
                    <a:pt x="56" y="3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5045075" y="3532188"/>
              <a:ext cx="458788" cy="520700"/>
            </a:xfrm>
            <a:custGeom>
              <a:rect b="b" l="l" r="r" t="t"/>
              <a:pathLst>
                <a:path extrusionOk="0" h="209" w="184">
                  <a:moveTo>
                    <a:pt x="104" y="110"/>
                  </a:moveTo>
                  <a:cubicBezTo>
                    <a:pt x="102" y="111"/>
                    <a:pt x="94" y="114"/>
                    <a:pt x="92" y="121"/>
                  </a:cubicBezTo>
                  <a:cubicBezTo>
                    <a:pt x="91" y="128"/>
                    <a:pt x="76" y="135"/>
                    <a:pt x="60" y="138"/>
                  </a:cubicBezTo>
                  <a:cubicBezTo>
                    <a:pt x="44" y="142"/>
                    <a:pt x="34" y="144"/>
                    <a:pt x="25" y="160"/>
                  </a:cubicBezTo>
                  <a:cubicBezTo>
                    <a:pt x="16" y="177"/>
                    <a:pt x="9" y="184"/>
                    <a:pt x="5" y="190"/>
                  </a:cubicBezTo>
                  <a:cubicBezTo>
                    <a:pt x="0" y="196"/>
                    <a:pt x="3" y="197"/>
                    <a:pt x="8" y="200"/>
                  </a:cubicBezTo>
                  <a:cubicBezTo>
                    <a:pt x="13" y="203"/>
                    <a:pt x="22" y="209"/>
                    <a:pt x="28" y="206"/>
                  </a:cubicBezTo>
                  <a:cubicBezTo>
                    <a:pt x="35" y="202"/>
                    <a:pt x="43" y="193"/>
                    <a:pt x="46" y="186"/>
                  </a:cubicBezTo>
                  <a:cubicBezTo>
                    <a:pt x="48" y="179"/>
                    <a:pt x="54" y="171"/>
                    <a:pt x="59" y="170"/>
                  </a:cubicBezTo>
                  <a:cubicBezTo>
                    <a:pt x="64" y="169"/>
                    <a:pt x="92" y="160"/>
                    <a:pt x="101" y="157"/>
                  </a:cubicBezTo>
                  <a:cubicBezTo>
                    <a:pt x="111" y="154"/>
                    <a:pt x="112" y="153"/>
                    <a:pt x="113" y="154"/>
                  </a:cubicBezTo>
                  <a:cubicBezTo>
                    <a:pt x="113" y="155"/>
                    <a:pt x="118" y="172"/>
                    <a:pt x="122" y="176"/>
                  </a:cubicBezTo>
                  <a:cubicBezTo>
                    <a:pt x="126" y="179"/>
                    <a:pt x="123" y="182"/>
                    <a:pt x="123" y="187"/>
                  </a:cubicBezTo>
                  <a:cubicBezTo>
                    <a:pt x="124" y="192"/>
                    <a:pt x="127" y="195"/>
                    <a:pt x="127" y="195"/>
                  </a:cubicBezTo>
                  <a:cubicBezTo>
                    <a:pt x="133" y="193"/>
                    <a:pt x="133" y="193"/>
                    <a:pt x="133" y="193"/>
                  </a:cubicBezTo>
                  <a:cubicBezTo>
                    <a:pt x="133" y="193"/>
                    <a:pt x="130" y="184"/>
                    <a:pt x="130" y="181"/>
                  </a:cubicBezTo>
                  <a:cubicBezTo>
                    <a:pt x="131" y="179"/>
                    <a:pt x="134" y="173"/>
                    <a:pt x="133" y="171"/>
                  </a:cubicBezTo>
                  <a:cubicBezTo>
                    <a:pt x="132" y="168"/>
                    <a:pt x="129" y="163"/>
                    <a:pt x="129" y="159"/>
                  </a:cubicBezTo>
                  <a:cubicBezTo>
                    <a:pt x="129" y="155"/>
                    <a:pt x="135" y="156"/>
                    <a:pt x="139" y="157"/>
                  </a:cubicBezTo>
                  <a:cubicBezTo>
                    <a:pt x="143" y="157"/>
                    <a:pt x="146" y="157"/>
                    <a:pt x="148" y="161"/>
                  </a:cubicBezTo>
                  <a:cubicBezTo>
                    <a:pt x="149" y="164"/>
                    <a:pt x="156" y="167"/>
                    <a:pt x="158" y="167"/>
                  </a:cubicBezTo>
                  <a:cubicBezTo>
                    <a:pt x="160" y="168"/>
                    <a:pt x="161" y="163"/>
                    <a:pt x="161" y="163"/>
                  </a:cubicBezTo>
                  <a:cubicBezTo>
                    <a:pt x="161" y="163"/>
                    <a:pt x="159" y="157"/>
                    <a:pt x="159" y="155"/>
                  </a:cubicBezTo>
                  <a:cubicBezTo>
                    <a:pt x="158" y="153"/>
                    <a:pt x="163" y="153"/>
                    <a:pt x="167" y="150"/>
                  </a:cubicBezTo>
                  <a:cubicBezTo>
                    <a:pt x="172" y="147"/>
                    <a:pt x="182" y="141"/>
                    <a:pt x="177" y="136"/>
                  </a:cubicBezTo>
                  <a:cubicBezTo>
                    <a:pt x="172" y="132"/>
                    <a:pt x="168" y="134"/>
                    <a:pt x="160" y="135"/>
                  </a:cubicBezTo>
                  <a:cubicBezTo>
                    <a:pt x="151" y="136"/>
                    <a:pt x="144" y="133"/>
                    <a:pt x="141" y="130"/>
                  </a:cubicBezTo>
                  <a:cubicBezTo>
                    <a:pt x="138" y="128"/>
                    <a:pt x="135" y="124"/>
                    <a:pt x="136" y="118"/>
                  </a:cubicBezTo>
                  <a:cubicBezTo>
                    <a:pt x="136" y="112"/>
                    <a:pt x="150" y="99"/>
                    <a:pt x="151" y="93"/>
                  </a:cubicBezTo>
                  <a:cubicBezTo>
                    <a:pt x="151" y="87"/>
                    <a:pt x="150" y="75"/>
                    <a:pt x="151" y="66"/>
                  </a:cubicBezTo>
                  <a:cubicBezTo>
                    <a:pt x="152" y="57"/>
                    <a:pt x="160" y="40"/>
                    <a:pt x="168" y="32"/>
                  </a:cubicBezTo>
                  <a:cubicBezTo>
                    <a:pt x="176" y="24"/>
                    <a:pt x="180" y="20"/>
                    <a:pt x="182" y="16"/>
                  </a:cubicBezTo>
                  <a:cubicBezTo>
                    <a:pt x="183" y="13"/>
                    <a:pt x="184" y="1"/>
                    <a:pt x="175" y="1"/>
                  </a:cubicBezTo>
                  <a:cubicBezTo>
                    <a:pt x="165" y="0"/>
                    <a:pt x="157" y="7"/>
                    <a:pt x="145" y="17"/>
                  </a:cubicBezTo>
                  <a:cubicBezTo>
                    <a:pt x="134" y="27"/>
                    <a:pt x="125" y="34"/>
                    <a:pt x="116" y="44"/>
                  </a:cubicBezTo>
                  <a:cubicBezTo>
                    <a:pt x="106" y="53"/>
                    <a:pt x="100" y="63"/>
                    <a:pt x="100" y="69"/>
                  </a:cubicBezTo>
                  <a:cubicBezTo>
                    <a:pt x="100" y="74"/>
                    <a:pt x="106" y="91"/>
                    <a:pt x="106" y="95"/>
                  </a:cubicBezTo>
                  <a:cubicBezTo>
                    <a:pt x="107" y="99"/>
                    <a:pt x="107" y="104"/>
                    <a:pt x="106" y="106"/>
                  </a:cubicBezTo>
                  <a:cubicBezTo>
                    <a:pt x="105" y="108"/>
                    <a:pt x="104" y="110"/>
                    <a:pt x="104" y="110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5689600" y="3689350"/>
              <a:ext cx="431800" cy="315913"/>
            </a:xfrm>
            <a:custGeom>
              <a:rect b="b" l="l" r="r" t="t"/>
              <a:pathLst>
                <a:path extrusionOk="0" h="127" w="173">
                  <a:moveTo>
                    <a:pt x="92" y="63"/>
                  </a:moveTo>
                  <a:cubicBezTo>
                    <a:pt x="91" y="62"/>
                    <a:pt x="84" y="63"/>
                    <a:pt x="81" y="67"/>
                  </a:cubicBezTo>
                  <a:cubicBezTo>
                    <a:pt x="79" y="72"/>
                    <a:pt x="66" y="73"/>
                    <a:pt x="55" y="72"/>
                  </a:cubicBezTo>
                  <a:cubicBezTo>
                    <a:pt x="43" y="71"/>
                    <a:pt x="35" y="70"/>
                    <a:pt x="25" y="79"/>
                  </a:cubicBezTo>
                  <a:cubicBezTo>
                    <a:pt x="15" y="89"/>
                    <a:pt x="9" y="92"/>
                    <a:pt x="4" y="95"/>
                  </a:cubicBezTo>
                  <a:cubicBezTo>
                    <a:pt x="0" y="99"/>
                    <a:pt x="1" y="100"/>
                    <a:pt x="4" y="103"/>
                  </a:cubicBezTo>
                  <a:cubicBezTo>
                    <a:pt x="7" y="106"/>
                    <a:pt x="12" y="113"/>
                    <a:pt x="17" y="112"/>
                  </a:cubicBezTo>
                  <a:cubicBezTo>
                    <a:pt x="22" y="111"/>
                    <a:pt x="30" y="107"/>
                    <a:pt x="34" y="102"/>
                  </a:cubicBezTo>
                  <a:cubicBezTo>
                    <a:pt x="37" y="98"/>
                    <a:pt x="43" y="94"/>
                    <a:pt x="47" y="94"/>
                  </a:cubicBezTo>
                  <a:cubicBezTo>
                    <a:pt x="50" y="95"/>
                    <a:pt x="72" y="95"/>
                    <a:pt x="79" y="95"/>
                  </a:cubicBezTo>
                  <a:cubicBezTo>
                    <a:pt x="86" y="95"/>
                    <a:pt x="88" y="94"/>
                    <a:pt x="88" y="95"/>
                  </a:cubicBezTo>
                  <a:cubicBezTo>
                    <a:pt x="88" y="96"/>
                    <a:pt x="87" y="109"/>
                    <a:pt x="89" y="112"/>
                  </a:cubicBezTo>
                  <a:cubicBezTo>
                    <a:pt x="91" y="116"/>
                    <a:pt x="88" y="117"/>
                    <a:pt x="88" y="121"/>
                  </a:cubicBezTo>
                  <a:cubicBezTo>
                    <a:pt x="87" y="124"/>
                    <a:pt x="88" y="127"/>
                    <a:pt x="88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7"/>
                    <a:pt x="93" y="120"/>
                    <a:pt x="94" y="118"/>
                  </a:cubicBezTo>
                  <a:cubicBezTo>
                    <a:pt x="95" y="117"/>
                    <a:pt x="98" y="114"/>
                    <a:pt x="98" y="112"/>
                  </a:cubicBezTo>
                  <a:cubicBezTo>
                    <a:pt x="98" y="109"/>
                    <a:pt x="97" y="105"/>
                    <a:pt x="98" y="102"/>
                  </a:cubicBezTo>
                  <a:cubicBezTo>
                    <a:pt x="99" y="99"/>
                    <a:pt x="103" y="101"/>
                    <a:pt x="106" y="103"/>
                  </a:cubicBezTo>
                  <a:cubicBezTo>
                    <a:pt x="108" y="105"/>
                    <a:pt x="110" y="105"/>
                    <a:pt x="111" y="108"/>
                  </a:cubicBezTo>
                  <a:cubicBezTo>
                    <a:pt x="111" y="110"/>
                    <a:pt x="115" y="114"/>
                    <a:pt x="116" y="115"/>
                  </a:cubicBezTo>
                  <a:cubicBezTo>
                    <a:pt x="118" y="115"/>
                    <a:pt x="120" y="113"/>
                    <a:pt x="120" y="113"/>
                  </a:cubicBezTo>
                  <a:cubicBezTo>
                    <a:pt x="120" y="113"/>
                    <a:pt x="120" y="108"/>
                    <a:pt x="120" y="106"/>
                  </a:cubicBezTo>
                  <a:cubicBezTo>
                    <a:pt x="120" y="105"/>
                    <a:pt x="123" y="106"/>
                    <a:pt x="127" y="105"/>
                  </a:cubicBezTo>
                  <a:cubicBezTo>
                    <a:pt x="131" y="104"/>
                    <a:pt x="139" y="101"/>
                    <a:pt x="136" y="97"/>
                  </a:cubicBezTo>
                  <a:cubicBezTo>
                    <a:pt x="134" y="93"/>
                    <a:pt x="131" y="94"/>
                    <a:pt x="125" y="93"/>
                  </a:cubicBezTo>
                  <a:cubicBezTo>
                    <a:pt x="119" y="91"/>
                    <a:pt x="114" y="88"/>
                    <a:pt x="113" y="85"/>
                  </a:cubicBezTo>
                  <a:cubicBezTo>
                    <a:pt x="111" y="82"/>
                    <a:pt x="110" y="79"/>
                    <a:pt x="112" y="75"/>
                  </a:cubicBezTo>
                  <a:cubicBezTo>
                    <a:pt x="114" y="71"/>
                    <a:pt x="127" y="65"/>
                    <a:pt x="128" y="61"/>
                  </a:cubicBezTo>
                  <a:cubicBezTo>
                    <a:pt x="130" y="57"/>
                    <a:pt x="132" y="48"/>
                    <a:pt x="135" y="42"/>
                  </a:cubicBezTo>
                  <a:cubicBezTo>
                    <a:pt x="137" y="36"/>
                    <a:pt x="147" y="27"/>
                    <a:pt x="154" y="23"/>
                  </a:cubicBezTo>
                  <a:cubicBezTo>
                    <a:pt x="162" y="19"/>
                    <a:pt x="165" y="17"/>
                    <a:pt x="167" y="15"/>
                  </a:cubicBezTo>
                  <a:cubicBezTo>
                    <a:pt x="169" y="13"/>
                    <a:pt x="173" y="5"/>
                    <a:pt x="166" y="2"/>
                  </a:cubicBezTo>
                  <a:cubicBezTo>
                    <a:pt x="160" y="0"/>
                    <a:pt x="152" y="2"/>
                    <a:pt x="142" y="7"/>
                  </a:cubicBezTo>
                  <a:cubicBezTo>
                    <a:pt x="132" y="11"/>
                    <a:pt x="124" y="14"/>
                    <a:pt x="115" y="19"/>
                  </a:cubicBezTo>
                  <a:cubicBezTo>
                    <a:pt x="106" y="23"/>
                    <a:pt x="100" y="29"/>
                    <a:pt x="98" y="33"/>
                  </a:cubicBezTo>
                  <a:cubicBezTo>
                    <a:pt x="97" y="37"/>
                    <a:pt x="97" y="50"/>
                    <a:pt x="97" y="53"/>
                  </a:cubicBezTo>
                  <a:cubicBezTo>
                    <a:pt x="96" y="55"/>
                    <a:pt x="95" y="59"/>
                    <a:pt x="94" y="60"/>
                  </a:cubicBezTo>
                  <a:cubicBezTo>
                    <a:pt x="93" y="62"/>
                    <a:pt x="92" y="63"/>
                    <a:pt x="92" y="63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6121400" y="3930650"/>
              <a:ext cx="174625" cy="127000"/>
            </a:xfrm>
            <a:custGeom>
              <a:rect b="b" l="l" r="r" t="t"/>
              <a:pathLst>
                <a:path extrusionOk="0" h="51" w="70">
                  <a:moveTo>
                    <a:pt x="37" y="25"/>
                  </a:moveTo>
                  <a:cubicBezTo>
                    <a:pt x="36" y="25"/>
                    <a:pt x="34" y="25"/>
                    <a:pt x="33" y="27"/>
                  </a:cubicBezTo>
                  <a:cubicBezTo>
                    <a:pt x="32" y="29"/>
                    <a:pt x="27" y="29"/>
                    <a:pt x="22" y="29"/>
                  </a:cubicBezTo>
                  <a:cubicBezTo>
                    <a:pt x="17" y="28"/>
                    <a:pt x="14" y="28"/>
                    <a:pt x="10" y="32"/>
                  </a:cubicBezTo>
                  <a:cubicBezTo>
                    <a:pt x="6" y="36"/>
                    <a:pt x="3" y="37"/>
                    <a:pt x="2" y="38"/>
                  </a:cubicBezTo>
                  <a:cubicBezTo>
                    <a:pt x="0" y="40"/>
                    <a:pt x="0" y="40"/>
                    <a:pt x="1" y="41"/>
                  </a:cubicBezTo>
                  <a:cubicBezTo>
                    <a:pt x="3" y="43"/>
                    <a:pt x="5" y="45"/>
                    <a:pt x="7" y="45"/>
                  </a:cubicBezTo>
                  <a:cubicBezTo>
                    <a:pt x="9" y="45"/>
                    <a:pt x="12" y="43"/>
                    <a:pt x="13" y="41"/>
                  </a:cubicBezTo>
                  <a:cubicBezTo>
                    <a:pt x="15" y="39"/>
                    <a:pt x="17" y="38"/>
                    <a:pt x="19" y="38"/>
                  </a:cubicBezTo>
                  <a:cubicBezTo>
                    <a:pt x="20" y="38"/>
                    <a:pt x="29" y="38"/>
                    <a:pt x="32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44"/>
                    <a:pt x="36" y="45"/>
                  </a:cubicBezTo>
                  <a:cubicBezTo>
                    <a:pt x="37" y="46"/>
                    <a:pt x="36" y="47"/>
                    <a:pt x="35" y="49"/>
                  </a:cubicBezTo>
                  <a:cubicBezTo>
                    <a:pt x="35" y="50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48"/>
                    <a:pt x="38" y="47"/>
                  </a:cubicBezTo>
                  <a:cubicBezTo>
                    <a:pt x="38" y="47"/>
                    <a:pt x="40" y="46"/>
                    <a:pt x="40" y="45"/>
                  </a:cubicBezTo>
                  <a:cubicBezTo>
                    <a:pt x="39" y="44"/>
                    <a:pt x="39" y="42"/>
                    <a:pt x="40" y="41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4" y="42"/>
                    <a:pt x="44" y="42"/>
                    <a:pt x="45" y="43"/>
                  </a:cubicBezTo>
                  <a:cubicBezTo>
                    <a:pt x="45" y="44"/>
                    <a:pt x="46" y="46"/>
                    <a:pt x="47" y="46"/>
                  </a:cubicBezTo>
                  <a:cubicBezTo>
                    <a:pt x="47" y="46"/>
                    <a:pt x="48" y="45"/>
                    <a:pt x="48" y="45"/>
                  </a:cubicBezTo>
                  <a:cubicBezTo>
                    <a:pt x="48" y="45"/>
                    <a:pt x="48" y="43"/>
                    <a:pt x="48" y="43"/>
                  </a:cubicBezTo>
                  <a:cubicBezTo>
                    <a:pt x="48" y="42"/>
                    <a:pt x="50" y="43"/>
                    <a:pt x="51" y="42"/>
                  </a:cubicBezTo>
                  <a:cubicBezTo>
                    <a:pt x="53" y="42"/>
                    <a:pt x="56" y="41"/>
                    <a:pt x="55" y="39"/>
                  </a:cubicBezTo>
                  <a:cubicBezTo>
                    <a:pt x="54" y="37"/>
                    <a:pt x="53" y="38"/>
                    <a:pt x="50" y="37"/>
                  </a:cubicBezTo>
                  <a:cubicBezTo>
                    <a:pt x="48" y="37"/>
                    <a:pt x="46" y="35"/>
                    <a:pt x="45" y="34"/>
                  </a:cubicBezTo>
                  <a:cubicBezTo>
                    <a:pt x="45" y="33"/>
                    <a:pt x="45" y="32"/>
                    <a:pt x="45" y="30"/>
                  </a:cubicBezTo>
                  <a:cubicBezTo>
                    <a:pt x="46" y="29"/>
                    <a:pt x="51" y="26"/>
                    <a:pt x="52" y="24"/>
                  </a:cubicBezTo>
                  <a:cubicBezTo>
                    <a:pt x="52" y="23"/>
                    <a:pt x="53" y="19"/>
                    <a:pt x="54" y="17"/>
                  </a:cubicBezTo>
                  <a:cubicBezTo>
                    <a:pt x="55" y="14"/>
                    <a:pt x="59" y="10"/>
                    <a:pt x="62" y="9"/>
                  </a:cubicBezTo>
                  <a:cubicBezTo>
                    <a:pt x="65" y="7"/>
                    <a:pt x="67" y="7"/>
                    <a:pt x="68" y="6"/>
                  </a:cubicBezTo>
                  <a:cubicBezTo>
                    <a:pt x="68" y="5"/>
                    <a:pt x="70" y="2"/>
                    <a:pt x="67" y="1"/>
                  </a:cubicBezTo>
                  <a:cubicBezTo>
                    <a:pt x="64" y="0"/>
                    <a:pt x="61" y="1"/>
                    <a:pt x="57" y="2"/>
                  </a:cubicBezTo>
                  <a:cubicBezTo>
                    <a:pt x="53" y="4"/>
                    <a:pt x="50" y="6"/>
                    <a:pt x="46" y="7"/>
                  </a:cubicBezTo>
                  <a:cubicBezTo>
                    <a:pt x="43" y="9"/>
                    <a:pt x="40" y="11"/>
                    <a:pt x="40" y="13"/>
                  </a:cubicBezTo>
                  <a:cubicBezTo>
                    <a:pt x="39" y="15"/>
                    <a:pt x="39" y="20"/>
                    <a:pt x="39" y="21"/>
                  </a:cubicBezTo>
                  <a:cubicBezTo>
                    <a:pt x="39" y="22"/>
                    <a:pt x="38" y="23"/>
                    <a:pt x="38" y="24"/>
                  </a:cubicBezTo>
                  <a:cubicBezTo>
                    <a:pt x="37" y="25"/>
                    <a:pt x="37" y="25"/>
                    <a:pt x="37" y="25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6523038" y="3970338"/>
              <a:ext cx="106363" cy="80963"/>
            </a:xfrm>
            <a:custGeom>
              <a:rect b="b" l="l" r="r" t="t"/>
              <a:pathLst>
                <a:path extrusionOk="0" h="32" w="43">
                  <a:moveTo>
                    <a:pt x="23" y="16"/>
                  </a:moveTo>
                  <a:cubicBezTo>
                    <a:pt x="23" y="16"/>
                    <a:pt x="21" y="16"/>
                    <a:pt x="20" y="17"/>
                  </a:cubicBezTo>
                  <a:cubicBezTo>
                    <a:pt x="20" y="18"/>
                    <a:pt x="17" y="19"/>
                    <a:pt x="14" y="19"/>
                  </a:cubicBezTo>
                  <a:cubicBezTo>
                    <a:pt x="11" y="18"/>
                    <a:pt x="9" y="18"/>
                    <a:pt x="6" y="20"/>
                  </a:cubicBezTo>
                  <a:cubicBezTo>
                    <a:pt x="4" y="23"/>
                    <a:pt x="2" y="24"/>
                    <a:pt x="1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2" y="27"/>
                    <a:pt x="3" y="29"/>
                    <a:pt x="4" y="29"/>
                  </a:cubicBezTo>
                  <a:cubicBezTo>
                    <a:pt x="6" y="28"/>
                    <a:pt x="8" y="27"/>
                    <a:pt x="9" y="26"/>
                  </a:cubicBezTo>
                  <a:cubicBezTo>
                    <a:pt x="9" y="25"/>
                    <a:pt x="11" y="24"/>
                    <a:pt x="12" y="24"/>
                  </a:cubicBezTo>
                  <a:cubicBezTo>
                    <a:pt x="13" y="24"/>
                    <a:pt x="18" y="24"/>
                    <a:pt x="20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2" y="28"/>
                    <a:pt x="23" y="29"/>
                  </a:cubicBezTo>
                  <a:cubicBezTo>
                    <a:pt x="23" y="30"/>
                    <a:pt x="22" y="30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0"/>
                    <a:pt x="24" y="30"/>
                  </a:cubicBezTo>
                  <a:cubicBezTo>
                    <a:pt x="24" y="30"/>
                    <a:pt x="25" y="29"/>
                    <a:pt x="25" y="28"/>
                  </a:cubicBezTo>
                  <a:cubicBezTo>
                    <a:pt x="25" y="28"/>
                    <a:pt x="25" y="27"/>
                    <a:pt x="25" y="26"/>
                  </a:cubicBezTo>
                  <a:cubicBezTo>
                    <a:pt x="25" y="25"/>
                    <a:pt x="26" y="26"/>
                    <a:pt x="27" y="26"/>
                  </a:cubicBezTo>
                  <a:cubicBezTo>
                    <a:pt x="27" y="27"/>
                    <a:pt x="28" y="27"/>
                    <a:pt x="28" y="28"/>
                  </a:cubicBezTo>
                  <a:cubicBezTo>
                    <a:pt x="28" y="28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8"/>
                    <a:pt x="30" y="27"/>
                  </a:cubicBezTo>
                  <a:cubicBezTo>
                    <a:pt x="30" y="27"/>
                    <a:pt x="31" y="27"/>
                    <a:pt x="32" y="27"/>
                  </a:cubicBezTo>
                  <a:cubicBezTo>
                    <a:pt x="33" y="27"/>
                    <a:pt x="35" y="26"/>
                    <a:pt x="34" y="25"/>
                  </a:cubicBezTo>
                  <a:cubicBezTo>
                    <a:pt x="34" y="24"/>
                    <a:pt x="33" y="24"/>
                    <a:pt x="31" y="24"/>
                  </a:cubicBezTo>
                  <a:cubicBezTo>
                    <a:pt x="30" y="23"/>
                    <a:pt x="29" y="23"/>
                    <a:pt x="28" y="22"/>
                  </a:cubicBezTo>
                  <a:cubicBezTo>
                    <a:pt x="28" y="21"/>
                    <a:pt x="28" y="20"/>
                    <a:pt x="28" y="19"/>
                  </a:cubicBezTo>
                  <a:cubicBezTo>
                    <a:pt x="29" y="18"/>
                    <a:pt x="32" y="17"/>
                    <a:pt x="32" y="16"/>
                  </a:cubicBezTo>
                  <a:cubicBezTo>
                    <a:pt x="33" y="15"/>
                    <a:pt x="33" y="13"/>
                    <a:pt x="34" y="11"/>
                  </a:cubicBezTo>
                  <a:cubicBezTo>
                    <a:pt x="35" y="10"/>
                    <a:pt x="37" y="7"/>
                    <a:pt x="39" y="6"/>
                  </a:cubicBezTo>
                  <a:cubicBezTo>
                    <a:pt x="41" y="5"/>
                    <a:pt x="42" y="5"/>
                    <a:pt x="42" y="4"/>
                  </a:cubicBezTo>
                  <a:cubicBezTo>
                    <a:pt x="43" y="4"/>
                    <a:pt x="43" y="2"/>
                    <a:pt x="42" y="1"/>
                  </a:cubicBezTo>
                  <a:cubicBezTo>
                    <a:pt x="40" y="0"/>
                    <a:pt x="38" y="1"/>
                    <a:pt x="36" y="2"/>
                  </a:cubicBezTo>
                  <a:cubicBezTo>
                    <a:pt x="33" y="3"/>
                    <a:pt x="31" y="4"/>
                    <a:pt x="29" y="5"/>
                  </a:cubicBezTo>
                  <a:cubicBezTo>
                    <a:pt x="27" y="6"/>
                    <a:pt x="25" y="8"/>
                    <a:pt x="25" y="9"/>
                  </a:cubicBezTo>
                  <a:cubicBezTo>
                    <a:pt x="24" y="10"/>
                    <a:pt x="25" y="13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6627813" y="3714750"/>
              <a:ext cx="133350" cy="100013"/>
            </a:xfrm>
            <a:custGeom>
              <a:rect b="b" l="l" r="r" t="t"/>
              <a:pathLst>
                <a:path extrusionOk="0" h="40" w="54">
                  <a:moveTo>
                    <a:pt x="29" y="20"/>
                  </a:moveTo>
                  <a:cubicBezTo>
                    <a:pt x="28" y="19"/>
                    <a:pt x="26" y="20"/>
                    <a:pt x="26" y="21"/>
                  </a:cubicBezTo>
                  <a:cubicBezTo>
                    <a:pt x="25" y="22"/>
                    <a:pt x="21" y="23"/>
                    <a:pt x="17" y="23"/>
                  </a:cubicBezTo>
                  <a:cubicBezTo>
                    <a:pt x="14" y="22"/>
                    <a:pt x="11" y="22"/>
                    <a:pt x="8" y="25"/>
                  </a:cubicBezTo>
                  <a:cubicBezTo>
                    <a:pt x="5" y="28"/>
                    <a:pt x="3" y="29"/>
                    <a:pt x="2" y="30"/>
                  </a:cubicBezTo>
                  <a:cubicBezTo>
                    <a:pt x="0" y="31"/>
                    <a:pt x="1" y="31"/>
                    <a:pt x="2" y="32"/>
                  </a:cubicBezTo>
                  <a:cubicBezTo>
                    <a:pt x="2" y="33"/>
                    <a:pt x="4" y="35"/>
                    <a:pt x="6" y="35"/>
                  </a:cubicBezTo>
                  <a:cubicBezTo>
                    <a:pt x="7" y="35"/>
                    <a:pt x="10" y="33"/>
                    <a:pt x="11" y="32"/>
                  </a:cubicBezTo>
                  <a:cubicBezTo>
                    <a:pt x="12" y="31"/>
                    <a:pt x="14" y="29"/>
                    <a:pt x="15" y="29"/>
                  </a:cubicBezTo>
                  <a:cubicBezTo>
                    <a:pt x="16" y="29"/>
                    <a:pt x="23" y="29"/>
                    <a:pt x="25" y="29"/>
                  </a:cubicBezTo>
                  <a:cubicBezTo>
                    <a:pt x="27" y="29"/>
                    <a:pt x="28" y="29"/>
                    <a:pt x="28" y="30"/>
                  </a:cubicBezTo>
                  <a:cubicBezTo>
                    <a:pt x="28" y="30"/>
                    <a:pt x="27" y="34"/>
                    <a:pt x="28" y="35"/>
                  </a:cubicBezTo>
                  <a:cubicBezTo>
                    <a:pt x="29" y="36"/>
                    <a:pt x="28" y="36"/>
                    <a:pt x="28" y="38"/>
                  </a:cubicBezTo>
                  <a:cubicBezTo>
                    <a:pt x="27" y="39"/>
                    <a:pt x="28" y="40"/>
                    <a:pt x="28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37"/>
                    <a:pt x="30" y="37"/>
                  </a:cubicBezTo>
                  <a:cubicBezTo>
                    <a:pt x="30" y="36"/>
                    <a:pt x="31" y="35"/>
                    <a:pt x="31" y="35"/>
                  </a:cubicBezTo>
                  <a:cubicBezTo>
                    <a:pt x="31" y="34"/>
                    <a:pt x="31" y="33"/>
                    <a:pt x="31" y="32"/>
                  </a:cubicBezTo>
                  <a:cubicBezTo>
                    <a:pt x="31" y="31"/>
                    <a:pt x="32" y="32"/>
                    <a:pt x="33" y="32"/>
                  </a:cubicBezTo>
                  <a:cubicBezTo>
                    <a:pt x="34" y="33"/>
                    <a:pt x="35" y="33"/>
                    <a:pt x="35" y="34"/>
                  </a:cubicBezTo>
                  <a:cubicBezTo>
                    <a:pt x="35" y="34"/>
                    <a:pt x="36" y="35"/>
                    <a:pt x="36" y="36"/>
                  </a:cubicBezTo>
                  <a:cubicBezTo>
                    <a:pt x="37" y="36"/>
                    <a:pt x="38" y="35"/>
                    <a:pt x="38" y="35"/>
                  </a:cubicBezTo>
                  <a:cubicBezTo>
                    <a:pt x="38" y="35"/>
                    <a:pt x="38" y="34"/>
                    <a:pt x="38" y="33"/>
                  </a:cubicBezTo>
                  <a:cubicBezTo>
                    <a:pt x="38" y="33"/>
                    <a:pt x="39" y="33"/>
                    <a:pt x="40" y="33"/>
                  </a:cubicBezTo>
                  <a:cubicBezTo>
                    <a:pt x="41" y="32"/>
                    <a:pt x="44" y="32"/>
                    <a:pt x="43" y="30"/>
                  </a:cubicBezTo>
                  <a:cubicBezTo>
                    <a:pt x="42" y="29"/>
                    <a:pt x="41" y="29"/>
                    <a:pt x="39" y="29"/>
                  </a:cubicBezTo>
                  <a:cubicBezTo>
                    <a:pt x="37" y="29"/>
                    <a:pt x="36" y="27"/>
                    <a:pt x="35" y="27"/>
                  </a:cubicBezTo>
                  <a:cubicBezTo>
                    <a:pt x="35" y="26"/>
                    <a:pt x="35" y="25"/>
                    <a:pt x="35" y="23"/>
                  </a:cubicBezTo>
                  <a:cubicBezTo>
                    <a:pt x="36" y="22"/>
                    <a:pt x="40" y="20"/>
                    <a:pt x="40" y="19"/>
                  </a:cubicBezTo>
                  <a:cubicBezTo>
                    <a:pt x="41" y="18"/>
                    <a:pt x="41" y="15"/>
                    <a:pt x="42" y="13"/>
                  </a:cubicBezTo>
                  <a:cubicBezTo>
                    <a:pt x="43" y="11"/>
                    <a:pt x="46" y="8"/>
                    <a:pt x="48" y="7"/>
                  </a:cubicBezTo>
                  <a:cubicBezTo>
                    <a:pt x="51" y="6"/>
                    <a:pt x="52" y="5"/>
                    <a:pt x="52" y="5"/>
                  </a:cubicBezTo>
                  <a:cubicBezTo>
                    <a:pt x="53" y="4"/>
                    <a:pt x="54" y="2"/>
                    <a:pt x="52" y="1"/>
                  </a:cubicBezTo>
                  <a:cubicBezTo>
                    <a:pt x="50" y="0"/>
                    <a:pt x="48" y="1"/>
                    <a:pt x="44" y="2"/>
                  </a:cubicBezTo>
                  <a:cubicBezTo>
                    <a:pt x="41" y="4"/>
                    <a:pt x="39" y="5"/>
                    <a:pt x="36" y="6"/>
                  </a:cubicBezTo>
                  <a:cubicBezTo>
                    <a:pt x="33" y="7"/>
                    <a:pt x="31" y="9"/>
                    <a:pt x="31" y="10"/>
                  </a:cubicBezTo>
                  <a:cubicBezTo>
                    <a:pt x="30" y="11"/>
                    <a:pt x="31" y="16"/>
                    <a:pt x="30" y="16"/>
                  </a:cubicBezTo>
                  <a:cubicBezTo>
                    <a:pt x="30" y="17"/>
                    <a:pt x="30" y="18"/>
                    <a:pt x="30" y="19"/>
                  </a:cubicBezTo>
                  <a:cubicBezTo>
                    <a:pt x="29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6484938" y="3468688"/>
              <a:ext cx="160338" cy="115888"/>
            </a:xfrm>
            <a:custGeom>
              <a:rect b="b" l="l" r="r" t="t"/>
              <a:pathLst>
                <a:path extrusionOk="0" h="47" w="64">
                  <a:moveTo>
                    <a:pt x="34" y="23"/>
                  </a:moveTo>
                  <a:cubicBezTo>
                    <a:pt x="33" y="23"/>
                    <a:pt x="31" y="23"/>
                    <a:pt x="30" y="25"/>
                  </a:cubicBezTo>
                  <a:cubicBezTo>
                    <a:pt x="29" y="26"/>
                    <a:pt x="24" y="27"/>
                    <a:pt x="20" y="26"/>
                  </a:cubicBezTo>
                  <a:cubicBezTo>
                    <a:pt x="16" y="26"/>
                    <a:pt x="13" y="26"/>
                    <a:pt x="9" y="29"/>
                  </a:cubicBezTo>
                  <a:cubicBezTo>
                    <a:pt x="6" y="33"/>
                    <a:pt x="3" y="34"/>
                    <a:pt x="2" y="35"/>
                  </a:cubicBezTo>
                  <a:cubicBezTo>
                    <a:pt x="0" y="36"/>
                    <a:pt x="1" y="37"/>
                    <a:pt x="2" y="38"/>
                  </a:cubicBezTo>
                  <a:cubicBezTo>
                    <a:pt x="3" y="39"/>
                    <a:pt x="4" y="41"/>
                    <a:pt x="6" y="41"/>
                  </a:cubicBezTo>
                  <a:cubicBezTo>
                    <a:pt x="8" y="41"/>
                    <a:pt x="11" y="39"/>
                    <a:pt x="12" y="37"/>
                  </a:cubicBezTo>
                  <a:cubicBezTo>
                    <a:pt x="14" y="36"/>
                    <a:pt x="16" y="34"/>
                    <a:pt x="17" y="34"/>
                  </a:cubicBezTo>
                  <a:cubicBezTo>
                    <a:pt x="18" y="35"/>
                    <a:pt x="26" y="35"/>
                    <a:pt x="29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40"/>
                    <a:pt x="33" y="41"/>
                  </a:cubicBezTo>
                  <a:cubicBezTo>
                    <a:pt x="34" y="42"/>
                    <a:pt x="33" y="43"/>
                    <a:pt x="32" y="44"/>
                  </a:cubicBezTo>
                  <a:cubicBezTo>
                    <a:pt x="32" y="45"/>
                    <a:pt x="33" y="46"/>
                    <a:pt x="33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4"/>
                    <a:pt x="35" y="43"/>
                  </a:cubicBezTo>
                  <a:cubicBezTo>
                    <a:pt x="35" y="43"/>
                    <a:pt x="36" y="42"/>
                    <a:pt x="36" y="41"/>
                  </a:cubicBezTo>
                  <a:cubicBezTo>
                    <a:pt x="36" y="40"/>
                    <a:pt x="36" y="38"/>
                    <a:pt x="36" y="37"/>
                  </a:cubicBezTo>
                  <a:cubicBezTo>
                    <a:pt x="37" y="36"/>
                    <a:pt x="38" y="37"/>
                    <a:pt x="39" y="38"/>
                  </a:cubicBezTo>
                  <a:cubicBezTo>
                    <a:pt x="40" y="38"/>
                    <a:pt x="41" y="38"/>
                    <a:pt x="41" y="39"/>
                  </a:cubicBezTo>
                  <a:cubicBezTo>
                    <a:pt x="41" y="40"/>
                    <a:pt x="42" y="42"/>
                    <a:pt x="43" y="42"/>
                  </a:cubicBezTo>
                  <a:cubicBezTo>
                    <a:pt x="43" y="42"/>
                    <a:pt x="44" y="41"/>
                    <a:pt x="44" y="41"/>
                  </a:cubicBezTo>
                  <a:cubicBezTo>
                    <a:pt x="44" y="41"/>
                    <a:pt x="44" y="39"/>
                    <a:pt x="44" y="39"/>
                  </a:cubicBezTo>
                  <a:cubicBezTo>
                    <a:pt x="44" y="38"/>
                    <a:pt x="45" y="39"/>
                    <a:pt x="47" y="38"/>
                  </a:cubicBezTo>
                  <a:cubicBezTo>
                    <a:pt x="48" y="38"/>
                    <a:pt x="51" y="37"/>
                    <a:pt x="50" y="36"/>
                  </a:cubicBezTo>
                  <a:cubicBezTo>
                    <a:pt x="49" y="34"/>
                    <a:pt x="48" y="34"/>
                    <a:pt x="46" y="34"/>
                  </a:cubicBezTo>
                  <a:cubicBezTo>
                    <a:pt x="44" y="33"/>
                    <a:pt x="42" y="32"/>
                    <a:pt x="42" y="31"/>
                  </a:cubicBezTo>
                  <a:cubicBezTo>
                    <a:pt x="41" y="30"/>
                    <a:pt x="41" y="29"/>
                    <a:pt x="41" y="28"/>
                  </a:cubicBezTo>
                  <a:cubicBezTo>
                    <a:pt x="42" y="26"/>
                    <a:pt x="47" y="24"/>
                    <a:pt x="47" y="22"/>
                  </a:cubicBezTo>
                  <a:cubicBezTo>
                    <a:pt x="48" y="21"/>
                    <a:pt x="49" y="18"/>
                    <a:pt x="50" y="15"/>
                  </a:cubicBezTo>
                  <a:cubicBezTo>
                    <a:pt x="51" y="13"/>
                    <a:pt x="54" y="10"/>
                    <a:pt x="57" y="8"/>
                  </a:cubicBezTo>
                  <a:cubicBezTo>
                    <a:pt x="60" y="7"/>
                    <a:pt x="61" y="6"/>
                    <a:pt x="62" y="5"/>
                  </a:cubicBezTo>
                  <a:cubicBezTo>
                    <a:pt x="62" y="5"/>
                    <a:pt x="64" y="2"/>
                    <a:pt x="61" y="1"/>
                  </a:cubicBezTo>
                  <a:cubicBezTo>
                    <a:pt x="59" y="0"/>
                    <a:pt x="56" y="1"/>
                    <a:pt x="52" y="2"/>
                  </a:cubicBezTo>
                  <a:cubicBezTo>
                    <a:pt x="48" y="4"/>
                    <a:pt x="46" y="5"/>
                    <a:pt x="42" y="7"/>
                  </a:cubicBezTo>
                  <a:cubicBezTo>
                    <a:pt x="39" y="8"/>
                    <a:pt x="37" y="10"/>
                    <a:pt x="36" y="12"/>
                  </a:cubicBezTo>
                  <a:cubicBezTo>
                    <a:pt x="36" y="13"/>
                    <a:pt x="36" y="18"/>
                    <a:pt x="36" y="19"/>
                  </a:cubicBezTo>
                  <a:cubicBezTo>
                    <a:pt x="35" y="20"/>
                    <a:pt x="35" y="21"/>
                    <a:pt x="35" y="22"/>
                  </a:cubicBezTo>
                  <a:cubicBezTo>
                    <a:pt x="34" y="22"/>
                    <a:pt x="34" y="23"/>
                    <a:pt x="34" y="23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6370638" y="3184525"/>
              <a:ext cx="261938" cy="192088"/>
            </a:xfrm>
            <a:custGeom>
              <a:rect b="b" l="l" r="r" t="t"/>
              <a:pathLst>
                <a:path extrusionOk="0" h="77" w="105">
                  <a:moveTo>
                    <a:pt x="56" y="38"/>
                  </a:moveTo>
                  <a:cubicBezTo>
                    <a:pt x="55" y="38"/>
                    <a:pt x="51" y="38"/>
                    <a:pt x="50" y="41"/>
                  </a:cubicBezTo>
                  <a:cubicBezTo>
                    <a:pt x="48" y="44"/>
                    <a:pt x="41" y="45"/>
                    <a:pt x="34" y="44"/>
                  </a:cubicBezTo>
                  <a:cubicBezTo>
                    <a:pt x="26" y="43"/>
                    <a:pt x="22" y="43"/>
                    <a:pt x="16" y="48"/>
                  </a:cubicBezTo>
                  <a:cubicBezTo>
                    <a:pt x="10" y="54"/>
                    <a:pt x="6" y="56"/>
                    <a:pt x="3" y="58"/>
                  </a:cubicBezTo>
                  <a:cubicBezTo>
                    <a:pt x="0" y="60"/>
                    <a:pt x="1" y="61"/>
                    <a:pt x="3" y="63"/>
                  </a:cubicBezTo>
                  <a:cubicBezTo>
                    <a:pt x="5" y="65"/>
                    <a:pt x="8" y="69"/>
                    <a:pt x="11" y="68"/>
                  </a:cubicBezTo>
                  <a:cubicBezTo>
                    <a:pt x="14" y="68"/>
                    <a:pt x="19" y="65"/>
                    <a:pt x="21" y="62"/>
                  </a:cubicBezTo>
                  <a:cubicBezTo>
                    <a:pt x="23" y="60"/>
                    <a:pt x="26" y="57"/>
                    <a:pt x="29" y="57"/>
                  </a:cubicBezTo>
                  <a:cubicBezTo>
                    <a:pt x="31" y="58"/>
                    <a:pt x="44" y="58"/>
                    <a:pt x="49" y="58"/>
                  </a:cubicBezTo>
                  <a:cubicBezTo>
                    <a:pt x="53" y="58"/>
                    <a:pt x="54" y="57"/>
                    <a:pt x="54" y="58"/>
                  </a:cubicBezTo>
                  <a:cubicBezTo>
                    <a:pt x="54" y="58"/>
                    <a:pt x="53" y="66"/>
                    <a:pt x="55" y="68"/>
                  </a:cubicBezTo>
                  <a:cubicBezTo>
                    <a:pt x="56" y="70"/>
                    <a:pt x="54" y="71"/>
                    <a:pt x="54" y="73"/>
                  </a:cubicBezTo>
                  <a:cubicBezTo>
                    <a:pt x="53" y="76"/>
                    <a:pt x="54" y="77"/>
                    <a:pt x="5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77"/>
                    <a:pt x="57" y="73"/>
                    <a:pt x="57" y="72"/>
                  </a:cubicBezTo>
                  <a:cubicBezTo>
                    <a:pt x="58" y="71"/>
                    <a:pt x="60" y="69"/>
                    <a:pt x="60" y="68"/>
                  </a:cubicBezTo>
                  <a:cubicBezTo>
                    <a:pt x="60" y="67"/>
                    <a:pt x="60" y="64"/>
                    <a:pt x="60" y="62"/>
                  </a:cubicBezTo>
                  <a:cubicBezTo>
                    <a:pt x="61" y="61"/>
                    <a:pt x="63" y="62"/>
                    <a:pt x="65" y="63"/>
                  </a:cubicBezTo>
                  <a:cubicBezTo>
                    <a:pt x="66" y="64"/>
                    <a:pt x="67" y="64"/>
                    <a:pt x="68" y="66"/>
                  </a:cubicBezTo>
                  <a:cubicBezTo>
                    <a:pt x="68" y="67"/>
                    <a:pt x="70" y="69"/>
                    <a:pt x="71" y="70"/>
                  </a:cubicBezTo>
                  <a:cubicBezTo>
                    <a:pt x="72" y="70"/>
                    <a:pt x="73" y="69"/>
                    <a:pt x="73" y="69"/>
                  </a:cubicBezTo>
                  <a:cubicBezTo>
                    <a:pt x="73" y="69"/>
                    <a:pt x="73" y="65"/>
                    <a:pt x="73" y="65"/>
                  </a:cubicBezTo>
                  <a:cubicBezTo>
                    <a:pt x="73" y="64"/>
                    <a:pt x="75" y="64"/>
                    <a:pt x="78" y="64"/>
                  </a:cubicBezTo>
                  <a:cubicBezTo>
                    <a:pt x="80" y="63"/>
                    <a:pt x="85" y="62"/>
                    <a:pt x="83" y="59"/>
                  </a:cubicBezTo>
                  <a:cubicBezTo>
                    <a:pt x="82" y="57"/>
                    <a:pt x="80" y="57"/>
                    <a:pt x="76" y="56"/>
                  </a:cubicBezTo>
                  <a:cubicBezTo>
                    <a:pt x="73" y="56"/>
                    <a:pt x="70" y="53"/>
                    <a:pt x="69" y="52"/>
                  </a:cubicBezTo>
                  <a:cubicBezTo>
                    <a:pt x="68" y="50"/>
                    <a:pt x="67" y="48"/>
                    <a:pt x="69" y="46"/>
                  </a:cubicBezTo>
                  <a:cubicBezTo>
                    <a:pt x="70" y="43"/>
                    <a:pt x="77" y="40"/>
                    <a:pt x="78" y="37"/>
                  </a:cubicBezTo>
                  <a:cubicBezTo>
                    <a:pt x="79" y="35"/>
                    <a:pt x="81" y="29"/>
                    <a:pt x="82" y="26"/>
                  </a:cubicBezTo>
                  <a:cubicBezTo>
                    <a:pt x="84" y="22"/>
                    <a:pt x="90" y="16"/>
                    <a:pt x="94" y="14"/>
                  </a:cubicBezTo>
                  <a:cubicBezTo>
                    <a:pt x="99" y="12"/>
                    <a:pt x="101" y="10"/>
                    <a:pt x="102" y="9"/>
                  </a:cubicBezTo>
                  <a:cubicBezTo>
                    <a:pt x="103" y="8"/>
                    <a:pt x="105" y="3"/>
                    <a:pt x="101" y="1"/>
                  </a:cubicBezTo>
                  <a:cubicBezTo>
                    <a:pt x="97" y="0"/>
                    <a:pt x="93" y="1"/>
                    <a:pt x="87" y="4"/>
                  </a:cubicBezTo>
                  <a:cubicBezTo>
                    <a:pt x="80" y="7"/>
                    <a:pt x="76" y="9"/>
                    <a:pt x="70" y="11"/>
                  </a:cubicBezTo>
                  <a:cubicBezTo>
                    <a:pt x="65" y="14"/>
                    <a:pt x="61" y="17"/>
                    <a:pt x="60" y="20"/>
                  </a:cubicBezTo>
                  <a:cubicBezTo>
                    <a:pt x="59" y="22"/>
                    <a:pt x="60" y="30"/>
                    <a:pt x="59" y="32"/>
                  </a:cubicBezTo>
                  <a:cubicBezTo>
                    <a:pt x="59" y="34"/>
                    <a:pt x="58" y="36"/>
                    <a:pt x="58" y="37"/>
                  </a:cubicBezTo>
                  <a:cubicBezTo>
                    <a:pt x="57" y="37"/>
                    <a:pt x="56" y="38"/>
                    <a:pt x="56" y="3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6191250" y="4117975"/>
              <a:ext cx="128588" cy="95250"/>
            </a:xfrm>
            <a:custGeom>
              <a:rect b="b" l="l" r="r" t="t"/>
              <a:pathLst>
                <a:path extrusionOk="0" h="38" w="52">
                  <a:moveTo>
                    <a:pt x="28" y="18"/>
                  </a:moveTo>
                  <a:cubicBezTo>
                    <a:pt x="27" y="18"/>
                    <a:pt x="25" y="19"/>
                    <a:pt x="25" y="20"/>
                  </a:cubicBezTo>
                  <a:cubicBezTo>
                    <a:pt x="24" y="21"/>
                    <a:pt x="20" y="22"/>
                    <a:pt x="17" y="21"/>
                  </a:cubicBezTo>
                  <a:cubicBezTo>
                    <a:pt x="13" y="21"/>
                    <a:pt x="11" y="21"/>
                    <a:pt x="8" y="23"/>
                  </a:cubicBezTo>
                  <a:cubicBezTo>
                    <a:pt x="5" y="26"/>
                    <a:pt x="3" y="27"/>
                    <a:pt x="2" y="28"/>
                  </a:cubicBezTo>
                  <a:cubicBezTo>
                    <a:pt x="0" y="29"/>
                    <a:pt x="1" y="30"/>
                    <a:pt x="2" y="31"/>
                  </a:cubicBezTo>
                  <a:cubicBezTo>
                    <a:pt x="3" y="32"/>
                    <a:pt x="4" y="33"/>
                    <a:pt x="6" y="33"/>
                  </a:cubicBezTo>
                  <a:cubicBezTo>
                    <a:pt x="7" y="33"/>
                    <a:pt x="9" y="32"/>
                    <a:pt x="11" y="30"/>
                  </a:cubicBezTo>
                  <a:cubicBezTo>
                    <a:pt x="12" y="29"/>
                    <a:pt x="13" y="28"/>
                    <a:pt x="14" y="28"/>
                  </a:cubicBezTo>
                  <a:cubicBezTo>
                    <a:pt x="15" y="28"/>
                    <a:pt x="22" y="28"/>
                    <a:pt x="24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26" y="32"/>
                    <a:pt x="27" y="33"/>
                  </a:cubicBezTo>
                  <a:cubicBezTo>
                    <a:pt x="28" y="34"/>
                    <a:pt x="27" y="35"/>
                    <a:pt x="27" y="36"/>
                  </a:cubicBezTo>
                  <a:cubicBezTo>
                    <a:pt x="26" y="37"/>
                    <a:pt x="27" y="38"/>
                    <a:pt x="27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5"/>
                    <a:pt x="28" y="35"/>
                  </a:cubicBezTo>
                  <a:cubicBezTo>
                    <a:pt x="29" y="34"/>
                    <a:pt x="30" y="34"/>
                    <a:pt x="30" y="33"/>
                  </a:cubicBezTo>
                  <a:cubicBezTo>
                    <a:pt x="30" y="32"/>
                    <a:pt x="29" y="31"/>
                    <a:pt x="30" y="30"/>
                  </a:cubicBezTo>
                  <a:cubicBezTo>
                    <a:pt x="30" y="29"/>
                    <a:pt x="31" y="30"/>
                    <a:pt x="32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3"/>
                    <a:pt x="36" y="33"/>
                  </a:cubicBezTo>
                  <a:cubicBezTo>
                    <a:pt x="36" y="33"/>
                    <a:pt x="36" y="32"/>
                    <a:pt x="36" y="31"/>
                  </a:cubicBezTo>
                  <a:cubicBezTo>
                    <a:pt x="36" y="31"/>
                    <a:pt x="37" y="31"/>
                    <a:pt x="38" y="31"/>
                  </a:cubicBezTo>
                  <a:cubicBezTo>
                    <a:pt x="39" y="31"/>
                    <a:pt x="42" y="30"/>
                    <a:pt x="41" y="29"/>
                  </a:cubicBezTo>
                  <a:cubicBezTo>
                    <a:pt x="40" y="27"/>
                    <a:pt x="39" y="28"/>
                    <a:pt x="38" y="27"/>
                  </a:cubicBezTo>
                  <a:cubicBezTo>
                    <a:pt x="36" y="27"/>
                    <a:pt x="34" y="26"/>
                    <a:pt x="34" y="25"/>
                  </a:cubicBezTo>
                  <a:cubicBezTo>
                    <a:pt x="34" y="24"/>
                    <a:pt x="33" y="23"/>
                    <a:pt x="34" y="22"/>
                  </a:cubicBezTo>
                  <a:cubicBezTo>
                    <a:pt x="34" y="21"/>
                    <a:pt x="38" y="19"/>
                    <a:pt x="39" y="18"/>
                  </a:cubicBezTo>
                  <a:cubicBezTo>
                    <a:pt x="39" y="17"/>
                    <a:pt x="40" y="14"/>
                    <a:pt x="40" y="12"/>
                  </a:cubicBezTo>
                  <a:cubicBezTo>
                    <a:pt x="41" y="11"/>
                    <a:pt x="44" y="8"/>
                    <a:pt x="46" y="7"/>
                  </a:cubicBezTo>
                  <a:cubicBezTo>
                    <a:pt x="49" y="6"/>
                    <a:pt x="50" y="5"/>
                    <a:pt x="50" y="4"/>
                  </a:cubicBezTo>
                  <a:cubicBezTo>
                    <a:pt x="51" y="4"/>
                    <a:pt x="52" y="1"/>
                    <a:pt x="50" y="1"/>
                  </a:cubicBezTo>
                  <a:cubicBezTo>
                    <a:pt x="48" y="0"/>
                    <a:pt x="46" y="1"/>
                    <a:pt x="43" y="2"/>
                  </a:cubicBezTo>
                  <a:cubicBezTo>
                    <a:pt x="40" y="3"/>
                    <a:pt x="37" y="4"/>
                    <a:pt x="35" y="5"/>
                  </a:cubicBezTo>
                  <a:cubicBezTo>
                    <a:pt x="32" y="7"/>
                    <a:pt x="30" y="8"/>
                    <a:pt x="30" y="10"/>
                  </a:cubicBezTo>
                  <a:cubicBezTo>
                    <a:pt x="29" y="11"/>
                    <a:pt x="29" y="15"/>
                    <a:pt x="29" y="15"/>
                  </a:cubicBezTo>
                  <a:cubicBezTo>
                    <a:pt x="29" y="16"/>
                    <a:pt x="29" y="17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6475413" y="4200525"/>
              <a:ext cx="127000" cy="93663"/>
            </a:xfrm>
            <a:custGeom>
              <a:rect b="b" l="l" r="r" t="t"/>
              <a:pathLst>
                <a:path extrusionOk="0" h="38" w="51">
                  <a:moveTo>
                    <a:pt x="27" y="19"/>
                  </a:moveTo>
                  <a:cubicBezTo>
                    <a:pt x="27" y="19"/>
                    <a:pt x="25" y="19"/>
                    <a:pt x="24" y="20"/>
                  </a:cubicBezTo>
                  <a:cubicBezTo>
                    <a:pt x="24" y="22"/>
                    <a:pt x="20" y="22"/>
                    <a:pt x="16" y="22"/>
                  </a:cubicBezTo>
                  <a:cubicBezTo>
                    <a:pt x="13" y="21"/>
                    <a:pt x="11" y="21"/>
                    <a:pt x="8" y="24"/>
                  </a:cubicBezTo>
                  <a:cubicBezTo>
                    <a:pt x="5" y="27"/>
                    <a:pt x="3" y="28"/>
                    <a:pt x="1" y="29"/>
                  </a:cubicBezTo>
                  <a:cubicBezTo>
                    <a:pt x="0" y="30"/>
                    <a:pt x="1" y="30"/>
                    <a:pt x="1" y="31"/>
                  </a:cubicBezTo>
                  <a:cubicBezTo>
                    <a:pt x="2" y="32"/>
                    <a:pt x="4" y="34"/>
                    <a:pt x="5" y="34"/>
                  </a:cubicBezTo>
                  <a:cubicBezTo>
                    <a:pt x="7" y="33"/>
                    <a:pt x="9" y="32"/>
                    <a:pt x="10" y="31"/>
                  </a:cubicBezTo>
                  <a:cubicBezTo>
                    <a:pt x="11" y="30"/>
                    <a:pt x="13" y="28"/>
                    <a:pt x="14" y="28"/>
                  </a:cubicBezTo>
                  <a:cubicBezTo>
                    <a:pt x="15" y="29"/>
                    <a:pt x="22" y="29"/>
                    <a:pt x="24" y="29"/>
                  </a:cubicBezTo>
                  <a:cubicBezTo>
                    <a:pt x="26" y="29"/>
                    <a:pt x="26" y="28"/>
                    <a:pt x="26" y="29"/>
                  </a:cubicBezTo>
                  <a:cubicBezTo>
                    <a:pt x="26" y="29"/>
                    <a:pt x="26" y="33"/>
                    <a:pt x="27" y="34"/>
                  </a:cubicBezTo>
                  <a:cubicBezTo>
                    <a:pt x="27" y="35"/>
                    <a:pt x="26" y="35"/>
                    <a:pt x="26" y="36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6"/>
                    <a:pt x="28" y="35"/>
                  </a:cubicBezTo>
                  <a:cubicBezTo>
                    <a:pt x="28" y="35"/>
                    <a:pt x="29" y="34"/>
                    <a:pt x="29" y="33"/>
                  </a:cubicBezTo>
                  <a:cubicBezTo>
                    <a:pt x="29" y="33"/>
                    <a:pt x="29" y="32"/>
                    <a:pt x="29" y="31"/>
                  </a:cubicBezTo>
                  <a:cubicBezTo>
                    <a:pt x="30" y="30"/>
                    <a:pt x="31" y="30"/>
                    <a:pt x="32" y="31"/>
                  </a:cubicBezTo>
                  <a:cubicBezTo>
                    <a:pt x="32" y="31"/>
                    <a:pt x="33" y="32"/>
                    <a:pt x="33" y="32"/>
                  </a:cubicBezTo>
                  <a:cubicBezTo>
                    <a:pt x="33" y="33"/>
                    <a:pt x="34" y="34"/>
                    <a:pt x="35" y="34"/>
                  </a:cubicBezTo>
                  <a:cubicBezTo>
                    <a:pt x="35" y="35"/>
                    <a:pt x="36" y="34"/>
                    <a:pt x="36" y="34"/>
                  </a:cubicBezTo>
                  <a:cubicBezTo>
                    <a:pt x="36" y="34"/>
                    <a:pt x="36" y="32"/>
                    <a:pt x="36" y="32"/>
                  </a:cubicBezTo>
                  <a:cubicBezTo>
                    <a:pt x="36" y="32"/>
                    <a:pt x="37" y="32"/>
                    <a:pt x="38" y="32"/>
                  </a:cubicBezTo>
                  <a:cubicBezTo>
                    <a:pt x="39" y="31"/>
                    <a:pt x="41" y="30"/>
                    <a:pt x="41" y="29"/>
                  </a:cubicBezTo>
                  <a:cubicBezTo>
                    <a:pt x="40" y="28"/>
                    <a:pt x="39" y="28"/>
                    <a:pt x="37" y="28"/>
                  </a:cubicBezTo>
                  <a:cubicBezTo>
                    <a:pt x="36" y="28"/>
                    <a:pt x="34" y="26"/>
                    <a:pt x="34" y="26"/>
                  </a:cubicBezTo>
                  <a:cubicBezTo>
                    <a:pt x="33" y="25"/>
                    <a:pt x="33" y="24"/>
                    <a:pt x="34" y="23"/>
                  </a:cubicBezTo>
                  <a:cubicBezTo>
                    <a:pt x="34" y="22"/>
                    <a:pt x="38" y="20"/>
                    <a:pt x="38" y="19"/>
                  </a:cubicBezTo>
                  <a:cubicBezTo>
                    <a:pt x="39" y="17"/>
                    <a:pt x="39" y="15"/>
                    <a:pt x="40" y="13"/>
                  </a:cubicBezTo>
                  <a:cubicBezTo>
                    <a:pt x="41" y="11"/>
                    <a:pt x="44" y="8"/>
                    <a:pt x="46" y="7"/>
                  </a:cubicBezTo>
                  <a:cubicBezTo>
                    <a:pt x="48" y="6"/>
                    <a:pt x="49" y="5"/>
                    <a:pt x="50" y="5"/>
                  </a:cubicBezTo>
                  <a:cubicBezTo>
                    <a:pt x="50" y="4"/>
                    <a:pt x="51" y="2"/>
                    <a:pt x="50" y="1"/>
                  </a:cubicBezTo>
                  <a:cubicBezTo>
                    <a:pt x="48" y="0"/>
                    <a:pt x="45" y="1"/>
                    <a:pt x="42" y="2"/>
                  </a:cubicBezTo>
                  <a:cubicBezTo>
                    <a:pt x="39" y="4"/>
                    <a:pt x="37" y="5"/>
                    <a:pt x="34" y="6"/>
                  </a:cubicBezTo>
                  <a:cubicBezTo>
                    <a:pt x="32" y="7"/>
                    <a:pt x="30" y="9"/>
                    <a:pt x="29" y="10"/>
                  </a:cubicBezTo>
                  <a:cubicBezTo>
                    <a:pt x="29" y="11"/>
                    <a:pt x="29" y="15"/>
                    <a:pt x="29" y="16"/>
                  </a:cubicBezTo>
                  <a:cubicBezTo>
                    <a:pt x="29" y="17"/>
                    <a:pt x="28" y="18"/>
                    <a:pt x="28" y="18"/>
                  </a:cubicBezTo>
                  <a:cubicBezTo>
                    <a:pt x="28" y="19"/>
                    <a:pt x="27" y="19"/>
                    <a:pt x="27" y="19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76" name="Google Shape;176;p17"/>
          <p:cNvGrpSpPr/>
          <p:nvPr/>
        </p:nvGrpSpPr>
        <p:grpSpPr>
          <a:xfrm>
            <a:off x="4336125" y="5589100"/>
            <a:ext cx="3233531" cy="584700"/>
            <a:chOff x="4336125" y="5589100"/>
            <a:chExt cx="3233531" cy="584700"/>
          </a:xfrm>
        </p:grpSpPr>
        <p:grpSp>
          <p:nvGrpSpPr>
            <p:cNvPr id="177" name="Google Shape;177;p17"/>
            <p:cNvGrpSpPr/>
            <p:nvPr/>
          </p:nvGrpSpPr>
          <p:grpSpPr>
            <a:xfrm>
              <a:off x="7349156" y="5771200"/>
              <a:ext cx="220500" cy="220500"/>
              <a:chOff x="6891956" y="1253289"/>
              <a:chExt cx="220500" cy="220500"/>
            </a:xfrm>
          </p:grpSpPr>
          <p:sp>
            <p:nvSpPr>
              <p:cNvPr id="178" name="Google Shape;178;p17"/>
              <p:cNvSpPr/>
              <p:nvPr/>
            </p:nvSpPr>
            <p:spPr>
              <a:xfrm>
                <a:off x="6891956" y="1253289"/>
                <a:ext cx="220500" cy="220500"/>
              </a:xfrm>
              <a:prstGeom prst="ellipse">
                <a:avLst/>
              </a:prstGeom>
              <a:solidFill>
                <a:schemeClr val="lt1"/>
              </a:solidFill>
              <a:ln cap="flat" cmpd="sng" w="34925">
                <a:solidFill>
                  <a:srgbClr val="0C0C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>
                <a:off x="6937104" y="1292646"/>
                <a:ext cx="130200" cy="130200"/>
              </a:xfrm>
              <a:prstGeom prst="plus">
                <a:avLst>
                  <a:gd fmla="val 38725" name="adj"/>
                </a:avLst>
              </a:prstGeom>
              <a:solidFill>
                <a:srgbClr val="0C0C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80" name="Google Shape;180;p17"/>
            <p:cNvSpPr txBox="1"/>
            <p:nvPr/>
          </p:nvSpPr>
          <p:spPr>
            <a:xfrm>
              <a:off x="4336125" y="5589100"/>
              <a:ext cx="28917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3200"/>
                <a:buFont typeface="Arial"/>
                <a:buNone/>
              </a:pPr>
              <a:r>
                <a:rPr b="1" lang="pt-BR" sz="32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rPr>
                <a:t> Resiliência         </a:t>
              </a:r>
              <a:endParaRPr b="1" sz="32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81" name="Google Shape;181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35"/>
          <p:cNvGrpSpPr/>
          <p:nvPr/>
        </p:nvGrpSpPr>
        <p:grpSpPr>
          <a:xfrm>
            <a:off x="74" y="335705"/>
            <a:ext cx="922844" cy="490170"/>
            <a:chOff x="3227791" y="2717590"/>
            <a:chExt cx="1430100" cy="759600"/>
          </a:xfrm>
        </p:grpSpPr>
        <p:sp>
          <p:nvSpPr>
            <p:cNvPr id="529" name="Google Shape;529;p35"/>
            <p:cNvSpPr/>
            <p:nvPr/>
          </p:nvSpPr>
          <p:spPr>
            <a:xfrm rot="5400000">
              <a:off x="3563041" y="2382340"/>
              <a:ext cx="759600" cy="1430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0" name="Google Shape;530;p35"/>
            <p:cNvSpPr txBox="1"/>
            <p:nvPr/>
          </p:nvSpPr>
          <p:spPr>
            <a:xfrm>
              <a:off x="3553260" y="2755810"/>
              <a:ext cx="994500" cy="7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4</a:t>
              </a:r>
              <a:endParaRPr/>
            </a:p>
          </p:txBody>
        </p:sp>
      </p:grpSp>
      <p:sp>
        <p:nvSpPr>
          <p:cNvPr id="531" name="Google Shape;531;p35"/>
          <p:cNvSpPr/>
          <p:nvPr/>
        </p:nvSpPr>
        <p:spPr>
          <a:xfrm>
            <a:off x="961307" y="267925"/>
            <a:ext cx="4875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Detalhes importantes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2" name="Google Shape;532;p3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33" name="Google Shape;533;p35"/>
          <p:cNvSpPr txBox="1"/>
          <p:nvPr/>
        </p:nvSpPr>
        <p:spPr>
          <a:xfrm>
            <a:off x="8020300" y="1446725"/>
            <a:ext cx="3547200" cy="4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pt-BR" sz="2200">
                <a:latin typeface="Gill Sans"/>
                <a:ea typeface="Gill Sans"/>
                <a:cs typeface="Gill Sans"/>
                <a:sym typeface="Gill Sans"/>
              </a:rPr>
              <a:t>Envolvimento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pt-BR" sz="2200">
                <a:latin typeface="Gill Sans"/>
                <a:ea typeface="Gill Sans"/>
                <a:cs typeface="Gill Sans"/>
                <a:sym typeface="Gill Sans"/>
              </a:rPr>
              <a:t>Comitês técnicos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pt-BR" sz="2200">
                <a:latin typeface="Gill Sans"/>
                <a:ea typeface="Gill Sans"/>
                <a:cs typeface="Gill Sans"/>
                <a:sym typeface="Gill Sans"/>
              </a:rPr>
              <a:t>Publons: escolha dos revisores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pt-BR" sz="2200">
                <a:latin typeface="Gill Sans"/>
                <a:ea typeface="Gill Sans"/>
                <a:cs typeface="Gill Sans"/>
                <a:sym typeface="Gill Sans"/>
              </a:rPr>
              <a:t>Submissão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pt-BR" sz="2200">
                <a:latin typeface="Gill Sans"/>
                <a:ea typeface="Gill Sans"/>
                <a:cs typeface="Gill Sans"/>
                <a:sym typeface="Gill Sans"/>
              </a:rPr>
              <a:t>Política da revista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pt-BR" sz="2200">
                <a:latin typeface="Gill Sans"/>
                <a:ea typeface="Gill Sans"/>
                <a:cs typeface="Gill Sans"/>
                <a:sym typeface="Gill Sans"/>
              </a:rPr>
              <a:t>Questione/Critique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pt-BR" sz="2200">
                <a:latin typeface="Gill Sans"/>
                <a:ea typeface="Gill Sans"/>
                <a:cs typeface="Gill Sans"/>
                <a:sym typeface="Gill Sans"/>
              </a:rPr>
              <a:t>Seja um bom revisor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34" name="Google Shape;5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25" y="1042209"/>
            <a:ext cx="7520150" cy="571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36"/>
          <p:cNvGrpSpPr/>
          <p:nvPr/>
        </p:nvGrpSpPr>
        <p:grpSpPr>
          <a:xfrm>
            <a:off x="74" y="335705"/>
            <a:ext cx="922844" cy="490170"/>
            <a:chOff x="3227791" y="2717590"/>
            <a:chExt cx="1430100" cy="759600"/>
          </a:xfrm>
        </p:grpSpPr>
        <p:sp>
          <p:nvSpPr>
            <p:cNvPr id="541" name="Google Shape;541;p36"/>
            <p:cNvSpPr/>
            <p:nvPr/>
          </p:nvSpPr>
          <p:spPr>
            <a:xfrm rot="5400000">
              <a:off x="3563041" y="2382340"/>
              <a:ext cx="759600" cy="1430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42" name="Google Shape;542;p36"/>
            <p:cNvSpPr txBox="1"/>
            <p:nvPr/>
          </p:nvSpPr>
          <p:spPr>
            <a:xfrm>
              <a:off x="3553260" y="2755810"/>
              <a:ext cx="994500" cy="7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4</a:t>
              </a:r>
              <a:endParaRPr/>
            </a:p>
          </p:txBody>
        </p:sp>
      </p:grpSp>
      <p:sp>
        <p:nvSpPr>
          <p:cNvPr id="543" name="Google Shape;543;p36"/>
          <p:cNvSpPr/>
          <p:nvPr/>
        </p:nvSpPr>
        <p:spPr>
          <a:xfrm>
            <a:off x="961307" y="267925"/>
            <a:ext cx="4875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Detalhes importantes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4" name="Google Shape;544;p3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545" name="Google Shape;545;p36"/>
          <p:cNvGraphicFramePr/>
          <p:nvPr/>
        </p:nvGraphicFramePr>
        <p:xfrm>
          <a:off x="961300" y="29902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{82937E67-D76E-4B74-A0A5-1F4E68F7C702}</a:tableStyleId>
              </a:tblPr>
              <a:tblGrid>
                <a:gridCol w="1337025"/>
                <a:gridCol w="1337025"/>
                <a:gridCol w="1337025"/>
                <a:gridCol w="1337025"/>
              </a:tblGrid>
              <a:tr h="180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Decision</a:t>
                      </a:r>
                      <a:endParaRPr b="1" sz="1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r>
                        <a:rPr b="1" baseline="30000"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st</a:t>
                      </a:r>
                      <a:r>
                        <a:rPr b="1"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Round</a:t>
                      </a:r>
                      <a:endParaRPr b="1" sz="1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68575" marL="68575">
                    <a:lnT cap="flat" cmpd="sng" w="12700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r>
                        <a:rPr b="1" baseline="30000"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nd</a:t>
                      </a:r>
                      <a:r>
                        <a:rPr b="1"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Round</a:t>
                      </a:r>
                      <a:endParaRPr b="1" sz="1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68575" marL="68575">
                    <a:lnT cap="flat" cmpd="sng" w="12700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r>
                        <a:rPr b="1" baseline="30000"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rd</a:t>
                      </a:r>
                      <a:r>
                        <a:rPr b="1"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Round</a:t>
                      </a:r>
                      <a:endParaRPr b="1" sz="1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5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Accept</a:t>
                      </a:r>
                      <a:endParaRPr b="1" sz="1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 accepts</a:t>
                      </a:r>
                      <a:endParaRPr sz="1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 accepts</a:t>
                      </a:r>
                      <a:endParaRPr sz="1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 accepts</a:t>
                      </a:r>
                      <a:endParaRPr sz="1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AF6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Decline</a:t>
                      </a:r>
                      <a:endParaRPr b="1" sz="1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 Declines</a:t>
                      </a:r>
                      <a:endParaRPr sz="1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</a:t>
                      </a:r>
                      <a:r>
                        <a:rPr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therwise</a:t>
                      </a:r>
                      <a:endParaRPr sz="1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Otherwise</a:t>
                      </a:r>
                      <a:endParaRPr sz="1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Revise</a:t>
                      </a:r>
                      <a:endParaRPr b="1" sz="1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Otherwise</a:t>
                      </a:r>
                      <a:endParaRPr sz="1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AE justify</a:t>
                      </a:r>
                      <a:endParaRPr sz="1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CC2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  <p:pic>
        <p:nvPicPr>
          <p:cNvPr id="546" name="Google Shape;5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550" y="1274475"/>
            <a:ext cx="3555599" cy="135537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36"/>
          <p:cNvSpPr/>
          <p:nvPr/>
        </p:nvSpPr>
        <p:spPr>
          <a:xfrm>
            <a:off x="7505625" y="4938925"/>
            <a:ext cx="2712600" cy="91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548" name="Google Shape;548;p36"/>
          <p:cNvSpPr txBox="1"/>
          <p:nvPr/>
        </p:nvSpPr>
        <p:spPr>
          <a:xfrm>
            <a:off x="6990925" y="1349350"/>
            <a:ext cx="50775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700">
                <a:latin typeface="Gill Sans"/>
                <a:ea typeface="Gill Sans"/>
                <a:cs typeface="Gill Sans"/>
                <a:sym typeface="Gill Sans"/>
              </a:rPr>
              <a:t>Statistics</a:t>
            </a:r>
            <a:endParaRPr b="1" sz="2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ill Sans"/>
              <a:buChar char="●"/>
            </a:pPr>
            <a:r>
              <a:rPr lang="pt-BR" sz="2000">
                <a:latin typeface="Gill Sans"/>
                <a:ea typeface="Gill Sans"/>
                <a:cs typeface="Gill Sans"/>
                <a:sym typeface="Gill Sans"/>
              </a:rPr>
              <a:t>Submission to first decision: 47 days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ill Sans"/>
              <a:buChar char="●"/>
            </a:pPr>
            <a:r>
              <a:rPr lang="pt-BR" sz="2000">
                <a:latin typeface="Gill Sans"/>
                <a:ea typeface="Gill Sans"/>
                <a:cs typeface="Gill Sans"/>
                <a:sym typeface="Gill Sans"/>
              </a:rPr>
              <a:t>Submissions Received:	 2516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ill Sans"/>
              <a:buChar char="●"/>
            </a:pPr>
            <a:r>
              <a:rPr lang="pt-BR" sz="2000">
                <a:latin typeface="Gill Sans"/>
                <a:ea typeface="Gill Sans"/>
                <a:cs typeface="Gill Sans"/>
                <a:sym typeface="Gill Sans"/>
              </a:rPr>
              <a:t>Submissions Accepted: 361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ill Sans"/>
              <a:buChar char="●"/>
            </a:pPr>
            <a:r>
              <a:rPr lang="pt-BR" sz="2000">
                <a:latin typeface="Gill Sans"/>
                <a:ea typeface="Gill Sans"/>
                <a:cs typeface="Gill Sans"/>
                <a:sym typeface="Gill Sans"/>
              </a:rPr>
              <a:t>Submissions Declined: 2136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ill Sans"/>
              <a:buChar char="●"/>
            </a:pPr>
            <a:r>
              <a:rPr lang="pt-BR" sz="2000">
                <a:latin typeface="Gill Sans"/>
                <a:ea typeface="Gill Sans"/>
                <a:cs typeface="Gill Sans"/>
                <a:sym typeface="Gill Sans"/>
              </a:rPr>
              <a:t>Acceptance Rate: 16%	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ill Sans"/>
              <a:buChar char="●"/>
            </a:pPr>
            <a:r>
              <a:rPr lang="pt-BR" sz="2000">
                <a:latin typeface="Gill Sans"/>
                <a:ea typeface="Gill Sans"/>
                <a:cs typeface="Gill Sans"/>
                <a:sym typeface="Gill Sans"/>
              </a:rPr>
              <a:t>Rejection Rate: 84%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ill Sans"/>
              <a:buChar char="○"/>
            </a:pPr>
            <a:r>
              <a:rPr lang="pt-BR" sz="2000">
                <a:latin typeface="Gill Sans"/>
                <a:ea typeface="Gill Sans"/>
                <a:cs typeface="Gill Sans"/>
                <a:sym typeface="Gill Sans"/>
              </a:rPr>
              <a:t>Desk: 64%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ill Sans"/>
              <a:buChar char="○"/>
            </a:pPr>
            <a:r>
              <a:rPr lang="pt-BR" sz="2000">
                <a:latin typeface="Gill Sans"/>
                <a:ea typeface="Gill Sans"/>
                <a:cs typeface="Gill Sans"/>
                <a:sym typeface="Gill Sans"/>
              </a:rPr>
              <a:t>After Review: 20%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37"/>
          <p:cNvGrpSpPr/>
          <p:nvPr/>
        </p:nvGrpSpPr>
        <p:grpSpPr>
          <a:xfrm>
            <a:off x="74" y="335705"/>
            <a:ext cx="922844" cy="490170"/>
            <a:chOff x="3227791" y="2717590"/>
            <a:chExt cx="1430100" cy="759600"/>
          </a:xfrm>
        </p:grpSpPr>
        <p:sp>
          <p:nvSpPr>
            <p:cNvPr id="555" name="Google Shape;555;p37"/>
            <p:cNvSpPr/>
            <p:nvPr/>
          </p:nvSpPr>
          <p:spPr>
            <a:xfrm rot="5400000">
              <a:off x="3563041" y="2382340"/>
              <a:ext cx="759600" cy="1430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6" name="Google Shape;556;p37"/>
            <p:cNvSpPr txBox="1"/>
            <p:nvPr/>
          </p:nvSpPr>
          <p:spPr>
            <a:xfrm>
              <a:off x="3553260" y="2755810"/>
              <a:ext cx="994500" cy="7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4</a:t>
              </a:r>
              <a:endParaRPr/>
            </a:p>
          </p:txBody>
        </p:sp>
      </p:grpSp>
      <p:sp>
        <p:nvSpPr>
          <p:cNvPr id="557" name="Google Shape;557;p37"/>
          <p:cNvSpPr/>
          <p:nvPr/>
        </p:nvSpPr>
        <p:spPr>
          <a:xfrm>
            <a:off x="961307" y="267925"/>
            <a:ext cx="4875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Detalhes importantes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8" name="Google Shape;558;p3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559" name="Google Shape;55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925" y="1028274"/>
            <a:ext cx="7403426" cy="2779951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37"/>
          <p:cNvSpPr txBox="1"/>
          <p:nvPr/>
        </p:nvSpPr>
        <p:spPr>
          <a:xfrm>
            <a:off x="862925" y="3922375"/>
            <a:ext cx="103914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300">
                <a:latin typeface="Gill Sans"/>
                <a:ea typeface="Gill Sans"/>
                <a:cs typeface="Gill Sans"/>
                <a:sym typeface="Gill Sans"/>
              </a:rPr>
              <a:t>Política</a:t>
            </a:r>
            <a:endParaRPr b="1"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●"/>
            </a:pPr>
            <a:r>
              <a:rPr lang="pt-BR" sz="2400">
                <a:latin typeface="Gill Sans"/>
                <a:ea typeface="Gill Sans"/>
                <a:cs typeface="Gill Sans"/>
                <a:sym typeface="Gill Sans"/>
              </a:rPr>
              <a:t>Accept: Pelo menos 2 revisores favoráveis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●"/>
            </a:pPr>
            <a:r>
              <a:rPr lang="pt-BR" sz="2400">
                <a:latin typeface="Gill Sans"/>
                <a:ea typeface="Gill Sans"/>
                <a:cs typeface="Gill Sans"/>
                <a:sym typeface="Gill Sans"/>
              </a:rPr>
              <a:t>Reject: Baixa qualidade, fora do escopo, modificações substanciais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●"/>
            </a:pPr>
            <a:r>
              <a:rPr lang="pt-BR" sz="2400">
                <a:latin typeface="Gill Sans"/>
                <a:ea typeface="Gill Sans"/>
                <a:cs typeface="Gill Sans"/>
                <a:sym typeface="Gill Sans"/>
              </a:rPr>
              <a:t>Minor revision: modificações rápidas, possíveis em 4 semanas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38"/>
          <p:cNvGrpSpPr/>
          <p:nvPr/>
        </p:nvGrpSpPr>
        <p:grpSpPr>
          <a:xfrm>
            <a:off x="74" y="335705"/>
            <a:ext cx="922844" cy="490170"/>
            <a:chOff x="3227791" y="2717590"/>
            <a:chExt cx="1430100" cy="759600"/>
          </a:xfrm>
        </p:grpSpPr>
        <p:sp>
          <p:nvSpPr>
            <p:cNvPr id="567" name="Google Shape;567;p38"/>
            <p:cNvSpPr/>
            <p:nvPr/>
          </p:nvSpPr>
          <p:spPr>
            <a:xfrm rot="5400000">
              <a:off x="3563041" y="2382340"/>
              <a:ext cx="759600" cy="1430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68" name="Google Shape;568;p38"/>
            <p:cNvSpPr txBox="1"/>
            <p:nvPr/>
          </p:nvSpPr>
          <p:spPr>
            <a:xfrm>
              <a:off x="3553260" y="2755810"/>
              <a:ext cx="994500" cy="7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4</a:t>
              </a:r>
              <a:endParaRPr/>
            </a:p>
          </p:txBody>
        </p:sp>
      </p:grpSp>
      <p:sp>
        <p:nvSpPr>
          <p:cNvPr id="569" name="Google Shape;569;p38"/>
          <p:cNvSpPr/>
          <p:nvPr/>
        </p:nvSpPr>
        <p:spPr>
          <a:xfrm>
            <a:off x="961307" y="267925"/>
            <a:ext cx="4875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Detalhes importantes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0" name="Google Shape;570;p3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71" name="Google Shape;571;p38"/>
          <p:cNvSpPr txBox="1"/>
          <p:nvPr/>
        </p:nvSpPr>
        <p:spPr>
          <a:xfrm>
            <a:off x="862925" y="3922375"/>
            <a:ext cx="103914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300">
                <a:latin typeface="Gill Sans"/>
                <a:ea typeface="Gill Sans"/>
                <a:cs typeface="Gill Sans"/>
                <a:sym typeface="Gill Sans"/>
              </a:rPr>
              <a:t>Política</a:t>
            </a:r>
            <a:endParaRPr b="1"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●"/>
            </a:pPr>
            <a:r>
              <a:rPr lang="pt-BR" sz="2400">
                <a:latin typeface="Gill Sans"/>
                <a:ea typeface="Gill Sans"/>
                <a:cs typeface="Gill Sans"/>
                <a:sym typeface="Gill Sans"/>
              </a:rPr>
              <a:t>Editor associado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●"/>
            </a:pPr>
            <a:r>
              <a:rPr lang="pt-BR" sz="2400">
                <a:latin typeface="Gill Sans"/>
                <a:ea typeface="Gill Sans"/>
                <a:cs typeface="Gill Sans"/>
                <a:sym typeface="Gill Sans"/>
              </a:rPr>
              <a:t>2 revisores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●"/>
            </a:pPr>
            <a:r>
              <a:rPr lang="pt-BR" sz="2400">
                <a:latin typeface="Gill Sans"/>
                <a:ea typeface="Gill Sans"/>
                <a:cs typeface="Gill Sans"/>
                <a:sym typeface="Gill Sans"/>
              </a:rPr>
              <a:t>Conhecer os comitês da SBA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72" name="Google Shape;57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225" y="1016150"/>
            <a:ext cx="11677398" cy="23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9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579" name="Google Shape;579;p39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80" name="Google Shape;580;p39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5</a:t>
              </a:r>
              <a:endParaRPr/>
            </a:p>
          </p:txBody>
        </p:sp>
      </p:grpSp>
      <p:sp>
        <p:nvSpPr>
          <p:cNvPr id="581" name="Google Shape;581;p39"/>
          <p:cNvSpPr/>
          <p:nvPr/>
        </p:nvSpPr>
        <p:spPr>
          <a:xfrm>
            <a:off x="1312209" y="2726136"/>
            <a:ext cx="1603375" cy="2797175"/>
          </a:xfrm>
          <a:custGeom>
            <a:rect b="b" l="l" r="r" t="t"/>
            <a:pathLst>
              <a:path extrusionOk="0" h="3460" w="1984">
                <a:moveTo>
                  <a:pt x="0" y="1345"/>
                </a:moveTo>
                <a:cubicBezTo>
                  <a:pt x="11" y="1658"/>
                  <a:pt x="0" y="1830"/>
                  <a:pt x="206" y="1830"/>
                </a:cubicBezTo>
                <a:cubicBezTo>
                  <a:pt x="265" y="1830"/>
                  <a:pt x="330" y="1786"/>
                  <a:pt x="328" y="1721"/>
                </a:cubicBezTo>
                <a:cubicBezTo>
                  <a:pt x="323" y="1587"/>
                  <a:pt x="318" y="1454"/>
                  <a:pt x="313" y="1320"/>
                </a:cubicBezTo>
                <a:cubicBezTo>
                  <a:pt x="380" y="1277"/>
                  <a:pt x="448" y="1233"/>
                  <a:pt x="516" y="1189"/>
                </a:cubicBezTo>
                <a:cubicBezTo>
                  <a:pt x="535" y="1827"/>
                  <a:pt x="542" y="2062"/>
                  <a:pt x="510" y="2717"/>
                </a:cubicBezTo>
                <a:cubicBezTo>
                  <a:pt x="499" y="3160"/>
                  <a:pt x="438" y="3457"/>
                  <a:pt x="631" y="3457"/>
                </a:cubicBezTo>
                <a:cubicBezTo>
                  <a:pt x="860" y="3460"/>
                  <a:pt x="810" y="3030"/>
                  <a:pt x="825" y="2789"/>
                </a:cubicBezTo>
                <a:cubicBezTo>
                  <a:pt x="829" y="2509"/>
                  <a:pt x="820" y="2196"/>
                  <a:pt x="837" y="1927"/>
                </a:cubicBezTo>
                <a:cubicBezTo>
                  <a:pt x="997" y="1965"/>
                  <a:pt x="1426" y="1965"/>
                  <a:pt x="1472" y="2119"/>
                </a:cubicBezTo>
                <a:cubicBezTo>
                  <a:pt x="1514" y="2264"/>
                  <a:pt x="1566" y="2692"/>
                  <a:pt x="1736" y="2692"/>
                </a:cubicBezTo>
                <a:cubicBezTo>
                  <a:pt x="1810" y="2692"/>
                  <a:pt x="1906" y="2614"/>
                  <a:pt x="1906" y="2547"/>
                </a:cubicBezTo>
                <a:cubicBezTo>
                  <a:pt x="1906" y="2475"/>
                  <a:pt x="1750" y="1935"/>
                  <a:pt x="1721" y="1870"/>
                </a:cubicBezTo>
                <a:cubicBezTo>
                  <a:pt x="1663" y="1743"/>
                  <a:pt x="1255" y="1652"/>
                  <a:pt x="1068" y="1648"/>
                </a:cubicBezTo>
                <a:cubicBezTo>
                  <a:pt x="1063" y="1490"/>
                  <a:pt x="1058" y="1333"/>
                  <a:pt x="1053" y="1175"/>
                </a:cubicBezTo>
                <a:cubicBezTo>
                  <a:pt x="1201" y="1187"/>
                  <a:pt x="1179" y="1260"/>
                  <a:pt x="1530" y="1260"/>
                </a:cubicBezTo>
                <a:cubicBezTo>
                  <a:pt x="1984" y="1260"/>
                  <a:pt x="1798" y="934"/>
                  <a:pt x="1712" y="944"/>
                </a:cubicBezTo>
                <a:cubicBezTo>
                  <a:pt x="1635" y="952"/>
                  <a:pt x="1558" y="960"/>
                  <a:pt x="1481" y="968"/>
                </a:cubicBezTo>
                <a:cubicBezTo>
                  <a:pt x="1178" y="1003"/>
                  <a:pt x="1002" y="701"/>
                  <a:pt x="765" y="701"/>
                </a:cubicBezTo>
                <a:cubicBezTo>
                  <a:pt x="654" y="701"/>
                  <a:pt x="408" y="898"/>
                  <a:pt x="318" y="959"/>
                </a:cubicBezTo>
                <a:cubicBezTo>
                  <a:pt x="177" y="1053"/>
                  <a:pt x="0" y="1112"/>
                  <a:pt x="0" y="1345"/>
                </a:cubicBezTo>
                <a:close/>
                <a:moveTo>
                  <a:pt x="534" y="337"/>
                </a:moveTo>
                <a:cubicBezTo>
                  <a:pt x="534" y="673"/>
                  <a:pt x="1056" y="678"/>
                  <a:pt x="1056" y="337"/>
                </a:cubicBezTo>
                <a:cubicBezTo>
                  <a:pt x="1056" y="0"/>
                  <a:pt x="534" y="4"/>
                  <a:pt x="534" y="337"/>
                </a:cubicBezTo>
                <a:close/>
              </a:path>
            </a:pathLst>
          </a:custGeom>
          <a:solidFill>
            <a:srgbClr val="60595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5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2" name="Google Shape;582;p39"/>
          <p:cNvSpPr/>
          <p:nvPr/>
        </p:nvSpPr>
        <p:spPr>
          <a:xfrm>
            <a:off x="1652588" y="1196975"/>
            <a:ext cx="5310187" cy="5453063"/>
          </a:xfrm>
          <a:custGeom>
            <a:rect b="b" l="l" r="r" t="t"/>
            <a:pathLst>
              <a:path extrusionOk="0" h="6209" w="6275">
                <a:moveTo>
                  <a:pt x="0" y="6209"/>
                </a:moveTo>
                <a:cubicBezTo>
                  <a:pt x="3334" y="4953"/>
                  <a:pt x="5127" y="2714"/>
                  <a:pt x="6275" y="0"/>
                </a:cubicBezTo>
              </a:path>
            </a:pathLst>
          </a:custGeom>
          <a:noFill/>
          <a:ln cap="flat" cmpd="sng" w="28575">
            <a:solidFill>
              <a:srgbClr val="60595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5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3" name="Google Shape;583;p39"/>
          <p:cNvSpPr/>
          <p:nvPr/>
        </p:nvSpPr>
        <p:spPr>
          <a:xfrm>
            <a:off x="3022441" y="5801924"/>
            <a:ext cx="193675" cy="193675"/>
          </a:xfrm>
          <a:prstGeom prst="ellipse">
            <a:avLst/>
          </a:prstGeom>
          <a:solidFill>
            <a:srgbClr val="E34B07"/>
          </a:solidFill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5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4" name="Google Shape;584;p39"/>
          <p:cNvSpPr/>
          <p:nvPr/>
        </p:nvSpPr>
        <p:spPr>
          <a:xfrm>
            <a:off x="4757738" y="4437063"/>
            <a:ext cx="192087" cy="193675"/>
          </a:xfrm>
          <a:prstGeom prst="ellipse">
            <a:avLst/>
          </a:prstGeom>
          <a:solidFill>
            <a:srgbClr val="E34B07"/>
          </a:solidFill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5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5" name="Google Shape;585;p39"/>
          <p:cNvSpPr/>
          <p:nvPr/>
        </p:nvSpPr>
        <p:spPr>
          <a:xfrm>
            <a:off x="6342063" y="2200275"/>
            <a:ext cx="192087" cy="192088"/>
          </a:xfrm>
          <a:prstGeom prst="ellipse">
            <a:avLst/>
          </a:prstGeom>
          <a:solidFill>
            <a:srgbClr val="E34B07"/>
          </a:solidFill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5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586" name="Google Shape;586;p39"/>
          <p:cNvGrpSpPr/>
          <p:nvPr/>
        </p:nvGrpSpPr>
        <p:grpSpPr>
          <a:xfrm>
            <a:off x="1038224" y="5661033"/>
            <a:ext cx="2103114" cy="484324"/>
            <a:chOff x="805580" y="5733256"/>
            <a:chExt cx="2103112" cy="484013"/>
          </a:xfrm>
        </p:grpSpPr>
        <p:sp>
          <p:nvSpPr>
            <p:cNvPr id="587" name="Google Shape;587;p39"/>
            <p:cNvSpPr/>
            <p:nvPr/>
          </p:nvSpPr>
          <p:spPr>
            <a:xfrm>
              <a:off x="1057830" y="5733256"/>
              <a:ext cx="1598612" cy="441325"/>
            </a:xfrm>
            <a:custGeom>
              <a:rect b="b" l="l" r="r" t="t"/>
              <a:pathLst>
                <a:path extrusionOk="0" h="546" w="1976">
                  <a:moveTo>
                    <a:pt x="273" y="0"/>
                  </a:moveTo>
                  <a:lnTo>
                    <a:pt x="1702" y="0"/>
                  </a:lnTo>
                  <a:cubicBezTo>
                    <a:pt x="1853" y="0"/>
                    <a:pt x="1976" y="123"/>
                    <a:pt x="1976" y="273"/>
                  </a:cubicBezTo>
                  <a:lnTo>
                    <a:pt x="1976" y="273"/>
                  </a:lnTo>
                  <a:cubicBezTo>
                    <a:pt x="1976" y="423"/>
                    <a:pt x="1853" y="546"/>
                    <a:pt x="1702" y="546"/>
                  </a:cubicBezTo>
                  <a:lnTo>
                    <a:pt x="273" y="546"/>
                  </a:lnTo>
                  <a:cubicBezTo>
                    <a:pt x="123" y="546"/>
                    <a:pt x="0" y="423"/>
                    <a:pt x="0" y="273"/>
                  </a:cubicBezTo>
                  <a:lnTo>
                    <a:pt x="0" y="273"/>
                  </a:lnTo>
                  <a:cubicBezTo>
                    <a:pt x="0" y="123"/>
                    <a:pt x="123" y="0"/>
                    <a:pt x="27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190500" rotWithShape="0" algn="t" dir="5400000" dist="177800">
                <a:srgbClr val="605958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88" name="Google Shape;588;p39"/>
            <p:cNvSpPr txBox="1"/>
            <p:nvPr/>
          </p:nvSpPr>
          <p:spPr>
            <a:xfrm>
              <a:off x="805580" y="5755604"/>
              <a:ext cx="2103112" cy="461665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" dir="5400000" dist="177800">
                <a:srgbClr val="605958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Vocação</a:t>
              </a:r>
              <a:endParaRPr b="1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589" name="Google Shape;589;p39"/>
          <p:cNvGrpSpPr/>
          <p:nvPr/>
        </p:nvGrpSpPr>
        <p:grpSpPr>
          <a:xfrm>
            <a:off x="3114675" y="4182912"/>
            <a:ext cx="1652774" cy="490516"/>
            <a:chOff x="3129737" y="4117532"/>
            <a:chExt cx="1652774" cy="490200"/>
          </a:xfrm>
        </p:grpSpPr>
        <p:sp>
          <p:nvSpPr>
            <p:cNvPr id="590" name="Google Shape;590;p39"/>
            <p:cNvSpPr/>
            <p:nvPr/>
          </p:nvSpPr>
          <p:spPr>
            <a:xfrm>
              <a:off x="3129737" y="4117532"/>
              <a:ext cx="1597025" cy="441325"/>
            </a:xfrm>
            <a:custGeom>
              <a:rect b="b" l="l" r="r" t="t"/>
              <a:pathLst>
                <a:path extrusionOk="0" h="546" w="1975">
                  <a:moveTo>
                    <a:pt x="273" y="0"/>
                  </a:moveTo>
                  <a:lnTo>
                    <a:pt x="1702" y="0"/>
                  </a:lnTo>
                  <a:cubicBezTo>
                    <a:pt x="1852" y="0"/>
                    <a:pt x="1975" y="123"/>
                    <a:pt x="1975" y="273"/>
                  </a:cubicBezTo>
                  <a:lnTo>
                    <a:pt x="1975" y="273"/>
                  </a:lnTo>
                  <a:cubicBezTo>
                    <a:pt x="1975" y="423"/>
                    <a:pt x="1852" y="546"/>
                    <a:pt x="1702" y="546"/>
                  </a:cubicBezTo>
                  <a:lnTo>
                    <a:pt x="273" y="546"/>
                  </a:lnTo>
                  <a:cubicBezTo>
                    <a:pt x="123" y="546"/>
                    <a:pt x="0" y="423"/>
                    <a:pt x="0" y="273"/>
                  </a:cubicBezTo>
                  <a:lnTo>
                    <a:pt x="0" y="273"/>
                  </a:lnTo>
                  <a:cubicBezTo>
                    <a:pt x="0" y="123"/>
                    <a:pt x="123" y="0"/>
                    <a:pt x="27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190500" rotWithShape="0" algn="t" dir="5400000" dist="177800">
                <a:srgbClr val="605958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91" name="Google Shape;591;p39"/>
            <p:cNvSpPr txBox="1"/>
            <p:nvPr/>
          </p:nvSpPr>
          <p:spPr>
            <a:xfrm>
              <a:off x="3153241" y="4146067"/>
              <a:ext cx="16292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" dir="5400000" dist="177800">
                <a:srgbClr val="605958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Humildade</a:t>
              </a:r>
              <a:endParaRPr b="1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592" name="Google Shape;592;p39"/>
          <p:cNvGrpSpPr/>
          <p:nvPr/>
        </p:nvGrpSpPr>
        <p:grpSpPr>
          <a:xfrm>
            <a:off x="4574848" y="2019663"/>
            <a:ext cx="1767215" cy="503278"/>
            <a:chOff x="4711789" y="1880280"/>
            <a:chExt cx="1767215" cy="504688"/>
          </a:xfrm>
        </p:grpSpPr>
        <p:sp>
          <p:nvSpPr>
            <p:cNvPr id="593" name="Google Shape;593;p39"/>
            <p:cNvSpPr/>
            <p:nvPr/>
          </p:nvSpPr>
          <p:spPr>
            <a:xfrm>
              <a:off x="4711789" y="1880280"/>
              <a:ext cx="1597025" cy="441325"/>
            </a:xfrm>
            <a:custGeom>
              <a:rect b="b" l="l" r="r" t="t"/>
              <a:pathLst>
                <a:path extrusionOk="0" h="547" w="1976">
                  <a:moveTo>
                    <a:pt x="274" y="0"/>
                  </a:moveTo>
                  <a:lnTo>
                    <a:pt x="1703" y="0"/>
                  </a:lnTo>
                  <a:cubicBezTo>
                    <a:pt x="1853" y="0"/>
                    <a:pt x="1976" y="123"/>
                    <a:pt x="1976" y="273"/>
                  </a:cubicBezTo>
                  <a:lnTo>
                    <a:pt x="1976" y="273"/>
                  </a:lnTo>
                  <a:cubicBezTo>
                    <a:pt x="1976" y="424"/>
                    <a:pt x="1853" y="547"/>
                    <a:pt x="1703" y="547"/>
                  </a:cubicBezTo>
                  <a:lnTo>
                    <a:pt x="274" y="547"/>
                  </a:lnTo>
                  <a:cubicBezTo>
                    <a:pt x="123" y="547"/>
                    <a:pt x="0" y="424"/>
                    <a:pt x="0" y="273"/>
                  </a:cubicBezTo>
                  <a:lnTo>
                    <a:pt x="0" y="273"/>
                  </a:lnTo>
                  <a:cubicBezTo>
                    <a:pt x="0" y="123"/>
                    <a:pt x="123" y="0"/>
                    <a:pt x="274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190500" rotWithShape="0" algn="t" dir="5400000" dist="177800">
                <a:srgbClr val="605958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94" name="Google Shape;594;p39"/>
            <p:cNvSpPr txBox="1"/>
            <p:nvPr/>
          </p:nvSpPr>
          <p:spPr>
            <a:xfrm>
              <a:off x="4737517" y="1923303"/>
              <a:ext cx="1741487" cy="461665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" dir="5400000" dist="177800">
                <a:srgbClr val="605958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Conquista</a:t>
              </a:r>
              <a:endParaRPr b="1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595" name="Google Shape;595;p39"/>
          <p:cNvSpPr txBox="1"/>
          <p:nvPr/>
        </p:nvSpPr>
        <p:spPr>
          <a:xfrm>
            <a:off x="3876350" y="5447767"/>
            <a:ext cx="7715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Gill Sans"/>
              <a:buChar char="●"/>
            </a:pPr>
            <a:r>
              <a:rPr lang="pt-BR" sz="20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O trabalho científico requer paz. Contemplação. </a:t>
            </a:r>
            <a:endParaRPr sz="20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Gill Sans"/>
              <a:buChar char="●"/>
            </a:pPr>
            <a:r>
              <a:rPr lang="pt-BR" sz="20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É preciso um conhecimento de si mesmo. </a:t>
            </a:r>
            <a:endParaRPr sz="20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Gill Sans"/>
              <a:buChar char="●"/>
            </a:pPr>
            <a:r>
              <a:rPr lang="pt-BR" sz="20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Saber quais são os próprios desejos.</a:t>
            </a:r>
            <a:endParaRPr sz="2000"/>
          </a:p>
        </p:txBody>
      </p:sp>
      <p:sp>
        <p:nvSpPr>
          <p:cNvPr id="596" name="Google Shape;596;p39"/>
          <p:cNvSpPr txBox="1"/>
          <p:nvPr/>
        </p:nvSpPr>
        <p:spPr>
          <a:xfrm>
            <a:off x="5545150" y="3865504"/>
            <a:ext cx="5924700" cy="10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Gill Sans"/>
              <a:buChar char="●"/>
            </a:pPr>
            <a:r>
              <a:rPr lang="pt-BR" sz="20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Pilar da ciência: refutabilidade. Podemos errar.</a:t>
            </a:r>
            <a:endParaRPr sz="20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Gill Sans"/>
              <a:buChar char="●"/>
            </a:pPr>
            <a:r>
              <a:rPr lang="pt-BR" sz="20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Rejeição não vai para o Lattes. </a:t>
            </a:r>
            <a:endParaRPr sz="20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Gill Sans"/>
              <a:buChar char="●"/>
            </a:pPr>
            <a:r>
              <a:rPr lang="pt-BR" sz="20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Mas é fonte de aprendizado.</a:t>
            </a:r>
            <a:endParaRPr sz="20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7" name="Google Shape;597;p39"/>
          <p:cNvSpPr txBox="1"/>
          <p:nvPr/>
        </p:nvSpPr>
        <p:spPr>
          <a:xfrm>
            <a:off x="6983425" y="1624375"/>
            <a:ext cx="463860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Gill Sans"/>
              <a:buChar char="●"/>
            </a:pPr>
            <a:r>
              <a:rPr lang="pt-BR" sz="20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Acreditar na força do trabalho.</a:t>
            </a:r>
            <a:endParaRPr sz="20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Gill Sans"/>
              <a:buChar char="●"/>
            </a:pPr>
            <a:r>
              <a:rPr lang="pt-BR" sz="20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Todos querem trabalhar com pessoas responsáveis, colaboradoras. </a:t>
            </a:r>
            <a:endParaRPr sz="20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Gill Sans"/>
              <a:buChar char="●"/>
            </a:pPr>
            <a:r>
              <a:rPr lang="pt-BR" sz="20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A ciência precisa de bons profissionais.</a:t>
            </a:r>
            <a:endParaRPr sz="20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8" name="Google Shape;598;p39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Resiliência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9" name="Google Shape;599;p3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0"/>
          <p:cNvSpPr/>
          <p:nvPr/>
        </p:nvSpPr>
        <p:spPr>
          <a:xfrm rot="5400000">
            <a:off x="121539" y="-121538"/>
            <a:ext cx="4035107" cy="4278186"/>
          </a:xfrm>
          <a:prstGeom prst="triangle">
            <a:avLst>
              <a:gd fmla="val 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6" name="Google Shape;606;p40"/>
          <p:cNvSpPr txBox="1"/>
          <p:nvPr/>
        </p:nvSpPr>
        <p:spPr>
          <a:xfrm>
            <a:off x="2649427" y="1872298"/>
            <a:ext cx="600587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66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Obrigado!</a:t>
            </a:r>
            <a:endParaRPr/>
          </a:p>
        </p:txBody>
      </p:sp>
      <p:sp>
        <p:nvSpPr>
          <p:cNvPr id="607" name="Google Shape;607;p40"/>
          <p:cNvSpPr txBox="1"/>
          <p:nvPr/>
        </p:nvSpPr>
        <p:spPr>
          <a:xfrm>
            <a:off x="2696317" y="3238271"/>
            <a:ext cx="52543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www.ufsj.edu.br/nepomuceno</a:t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8" name="Google Shape;608;p40"/>
          <p:cNvSpPr txBox="1"/>
          <p:nvPr/>
        </p:nvSpPr>
        <p:spPr>
          <a:xfrm>
            <a:off x="215050" y="6441725"/>
            <a:ext cx="406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Modelo adaptado de: </a:t>
            </a:r>
            <a:r>
              <a:rPr lang="pt-BR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www.googleslides.org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9" name="Google Shape;609;p4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/>
          <p:nvPr/>
        </p:nvSpPr>
        <p:spPr>
          <a:xfrm>
            <a:off x="6096000" y="1836295"/>
            <a:ext cx="6096000" cy="3192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961305" y="267925"/>
            <a:ext cx="4388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Por que publicar?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89" name="Google Shape;189;p18"/>
          <p:cNvGrpSpPr/>
          <p:nvPr/>
        </p:nvGrpSpPr>
        <p:grpSpPr>
          <a:xfrm>
            <a:off x="74" y="335705"/>
            <a:ext cx="922844" cy="490170"/>
            <a:chOff x="3227791" y="2717590"/>
            <a:chExt cx="1430100" cy="759600"/>
          </a:xfrm>
        </p:grpSpPr>
        <p:sp>
          <p:nvSpPr>
            <p:cNvPr id="190" name="Google Shape;190;p18"/>
            <p:cNvSpPr/>
            <p:nvPr/>
          </p:nvSpPr>
          <p:spPr>
            <a:xfrm rot="5400000">
              <a:off x="3563041" y="2382340"/>
              <a:ext cx="759600" cy="1430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1" name="Google Shape;191;p18"/>
            <p:cNvSpPr txBox="1"/>
            <p:nvPr/>
          </p:nvSpPr>
          <p:spPr>
            <a:xfrm>
              <a:off x="3553260" y="2755810"/>
              <a:ext cx="994500" cy="7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1</a:t>
              </a:r>
              <a:endParaRPr/>
            </a:p>
          </p:txBody>
        </p:sp>
      </p:grpSp>
      <p:pic>
        <p:nvPicPr>
          <p:cNvPr id="192" name="Google Shape;192;p18"/>
          <p:cNvPicPr preferRelativeResize="0"/>
          <p:nvPr/>
        </p:nvPicPr>
        <p:blipFill rotWithShape="1">
          <a:blip r:embed="rId3">
            <a:alphaModFix/>
          </a:blip>
          <a:srcRect b="16874" l="0" r="0" t="16874"/>
          <a:stretch/>
        </p:blipFill>
        <p:spPr>
          <a:xfrm>
            <a:off x="4569509" y="1902509"/>
            <a:ext cx="3053100" cy="3053100"/>
          </a:xfrm>
          <a:prstGeom prst="ellipse">
            <a:avLst/>
          </a:prstGeom>
          <a:noFill/>
          <a:ln cap="flat" cmpd="sng" w="92075">
            <a:solidFill>
              <a:srgbClr val="BFBFBF">
                <a:alpha val="5373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3" name="Google Shape;193;p18"/>
          <p:cNvSpPr txBox="1"/>
          <p:nvPr/>
        </p:nvSpPr>
        <p:spPr>
          <a:xfrm>
            <a:off x="411150" y="1678350"/>
            <a:ext cx="4001100" cy="3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Noto Sans Symbols"/>
              <a:buChar char="◆"/>
            </a:pPr>
            <a:r>
              <a:rPr lang="pt-BR" sz="22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Tornar público o que foi feito privadamente.</a:t>
            </a:r>
            <a:endParaRPr sz="22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Gill Sans"/>
              <a:buChar char="◆"/>
            </a:pPr>
            <a:r>
              <a:rPr lang="pt-BR" sz="22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Dar continuidade ao processo científico:</a:t>
            </a:r>
            <a:r>
              <a:rPr b="1" lang="pt-BR" sz="22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 Refutabilidade.</a:t>
            </a:r>
            <a:endParaRPr b="1" sz="22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Gill Sans"/>
              <a:buChar char="◆"/>
            </a:pPr>
            <a:r>
              <a:rPr lang="pt-BR" sz="22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Tomar posse do que foi feito por você: </a:t>
            </a:r>
            <a:r>
              <a:rPr b="1" lang="pt-BR" sz="22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Registro.</a:t>
            </a:r>
            <a:endParaRPr b="1" sz="22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Gill Sans"/>
              <a:buChar char="◆"/>
            </a:pPr>
            <a:r>
              <a:rPr lang="pt-BR" sz="22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Progredir na carreira.</a:t>
            </a:r>
            <a:endParaRPr sz="22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7779875" y="2584700"/>
            <a:ext cx="41982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pt-BR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James Clerk Maxwell (1831 - 1879).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11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pt-BR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Tratado: Citado por 18688 (GS).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11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pt-BR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Legado: registrado em artigos e livros para a posteridade.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5" name="Google Shape;195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19"/>
          <p:cNvGrpSpPr/>
          <p:nvPr/>
        </p:nvGrpSpPr>
        <p:grpSpPr>
          <a:xfrm>
            <a:off x="244200" y="1500050"/>
            <a:ext cx="3082700" cy="4398013"/>
            <a:chOff x="442527" y="1500061"/>
            <a:chExt cx="3893773" cy="4401974"/>
          </a:xfrm>
        </p:grpSpPr>
        <p:pic>
          <p:nvPicPr>
            <p:cNvPr id="202" name="Google Shape;202;p19"/>
            <p:cNvPicPr preferRelativeResize="0"/>
            <p:nvPr/>
          </p:nvPicPr>
          <p:blipFill rotWithShape="1">
            <a:blip r:embed="rId3">
              <a:alphaModFix/>
            </a:blip>
            <a:srcRect b="6085" l="-30063" r="-23948" t="0"/>
            <a:stretch/>
          </p:blipFill>
          <p:spPr>
            <a:xfrm>
              <a:off x="442527" y="1500061"/>
              <a:ext cx="3893773" cy="21424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19"/>
            <p:cNvSpPr/>
            <p:nvPr/>
          </p:nvSpPr>
          <p:spPr>
            <a:xfrm>
              <a:off x="953510" y="3739732"/>
              <a:ext cx="3319232" cy="216230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04" name="Google Shape;204;p19"/>
          <p:cNvGrpSpPr/>
          <p:nvPr/>
        </p:nvGrpSpPr>
        <p:grpSpPr>
          <a:xfrm>
            <a:off x="3326904" y="1500053"/>
            <a:ext cx="2681877" cy="4398011"/>
            <a:chOff x="4336306" y="1500064"/>
            <a:chExt cx="3387492" cy="4401973"/>
          </a:xfrm>
        </p:grpSpPr>
        <p:pic>
          <p:nvPicPr>
            <p:cNvPr id="205" name="Google Shape;205;p19"/>
            <p:cNvPicPr preferRelativeResize="0"/>
            <p:nvPr/>
          </p:nvPicPr>
          <p:blipFill rotWithShape="1">
            <a:blip r:embed="rId4">
              <a:alphaModFix/>
            </a:blip>
            <a:srcRect b="-174" l="-30275" r="-49613" t="-2505"/>
            <a:stretch/>
          </p:blipFill>
          <p:spPr>
            <a:xfrm>
              <a:off x="4336306" y="3739733"/>
              <a:ext cx="3387492" cy="2162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19"/>
            <p:cNvSpPr/>
            <p:nvPr/>
          </p:nvSpPr>
          <p:spPr>
            <a:xfrm>
              <a:off x="4336306" y="1500064"/>
              <a:ext cx="3387491" cy="216230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07" name="Google Shape;207;p19"/>
          <p:cNvSpPr/>
          <p:nvPr/>
        </p:nvSpPr>
        <p:spPr>
          <a:xfrm>
            <a:off x="781091" y="4129110"/>
            <a:ext cx="2477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pt-BR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Congressos, conferências e seminários.</a:t>
            </a:r>
            <a:endParaRPr sz="2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3735498" y="2118949"/>
            <a:ext cx="2718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pt-BR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Livros, capítulos de livros.</a:t>
            </a:r>
            <a:endParaRPr sz="2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09" name="Google Shape;209;p19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210" name="Google Shape;210;p19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1" name="Google Shape;211;p19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1</a:t>
              </a:r>
              <a:endParaRPr/>
            </a:p>
          </p:txBody>
        </p:sp>
      </p:grpSp>
      <p:sp>
        <p:nvSpPr>
          <p:cNvPr id="212" name="Google Shape;212;p19"/>
          <p:cNvSpPr/>
          <p:nvPr/>
        </p:nvSpPr>
        <p:spPr>
          <a:xfrm>
            <a:off x="961305" y="267925"/>
            <a:ext cx="4376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Por que publicar?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3" name="Google Shape;213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pSp>
        <p:nvGrpSpPr>
          <p:cNvPr id="214" name="Google Shape;214;p19"/>
          <p:cNvGrpSpPr/>
          <p:nvPr/>
        </p:nvGrpSpPr>
        <p:grpSpPr>
          <a:xfrm>
            <a:off x="6077181" y="1611389"/>
            <a:ext cx="2681963" cy="4283011"/>
            <a:chOff x="6077181" y="1611389"/>
            <a:chExt cx="2681963" cy="4283011"/>
          </a:xfrm>
        </p:grpSpPr>
        <p:pic>
          <p:nvPicPr>
            <p:cNvPr id="215" name="Google Shape;215;p19"/>
            <p:cNvPicPr preferRelativeResize="0"/>
            <p:nvPr/>
          </p:nvPicPr>
          <p:blipFill rotWithShape="1">
            <a:blip r:embed="rId5">
              <a:alphaModFix/>
            </a:blip>
            <a:srcRect b="12122" l="0" r="0" t="12114"/>
            <a:stretch/>
          </p:blipFill>
          <p:spPr>
            <a:xfrm>
              <a:off x="6080907" y="1611389"/>
              <a:ext cx="2678143" cy="2029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19"/>
            <p:cNvSpPr/>
            <p:nvPr/>
          </p:nvSpPr>
          <p:spPr>
            <a:xfrm>
              <a:off x="6077181" y="3733946"/>
              <a:ext cx="2681963" cy="2160454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6287600" y="4429344"/>
              <a:ext cx="2400751" cy="645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pt-BR" sz="2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Patentes</a:t>
              </a:r>
              <a:endParaRPr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18" name="Google Shape;218;p19"/>
          <p:cNvGrpSpPr/>
          <p:nvPr/>
        </p:nvGrpSpPr>
        <p:grpSpPr>
          <a:xfrm>
            <a:off x="8827557" y="1500059"/>
            <a:ext cx="2685623" cy="4328677"/>
            <a:chOff x="8827557" y="1500059"/>
            <a:chExt cx="2685623" cy="4328677"/>
          </a:xfrm>
        </p:grpSpPr>
        <p:pic>
          <p:nvPicPr>
            <p:cNvPr id="219" name="Google Shape;219;p19"/>
            <p:cNvPicPr preferRelativeResize="0"/>
            <p:nvPr/>
          </p:nvPicPr>
          <p:blipFill rotWithShape="1">
            <a:blip r:embed="rId6">
              <a:alphaModFix/>
            </a:blip>
            <a:srcRect b="53062" l="0" r="0" t="1969"/>
            <a:stretch/>
          </p:blipFill>
          <p:spPr>
            <a:xfrm>
              <a:off x="8827557" y="3799614"/>
              <a:ext cx="2678143" cy="2029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19"/>
            <p:cNvSpPr/>
            <p:nvPr/>
          </p:nvSpPr>
          <p:spPr>
            <a:xfrm>
              <a:off x="8831181" y="1500059"/>
              <a:ext cx="2682000" cy="2160600"/>
            </a:xfrm>
            <a:prstGeom prst="rect">
              <a:avLst/>
            </a:prstGeom>
            <a:solidFill>
              <a:srgbClr val="E21C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8971800" y="1739131"/>
              <a:ext cx="2400900" cy="6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pt-BR" sz="2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Artigos em periódicos revisado por pares.</a:t>
              </a:r>
              <a:endParaRPr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oogle Shape;227;p20"/>
          <p:cNvCxnSpPr/>
          <p:nvPr/>
        </p:nvCxnSpPr>
        <p:spPr>
          <a:xfrm>
            <a:off x="468313" y="1665288"/>
            <a:ext cx="0" cy="1655763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228" name="Google Shape;228;p20"/>
          <p:cNvCxnSpPr/>
          <p:nvPr/>
        </p:nvCxnSpPr>
        <p:spPr>
          <a:xfrm>
            <a:off x="3225800" y="1665288"/>
            <a:ext cx="0" cy="1655763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229" name="Google Shape;229;p20"/>
          <p:cNvCxnSpPr/>
          <p:nvPr/>
        </p:nvCxnSpPr>
        <p:spPr>
          <a:xfrm rot="10800000">
            <a:off x="1262063" y="4111625"/>
            <a:ext cx="0" cy="183673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230" name="Google Shape;230;p20"/>
          <p:cNvCxnSpPr/>
          <p:nvPr/>
        </p:nvCxnSpPr>
        <p:spPr>
          <a:xfrm rot="10800000">
            <a:off x="4225925" y="4111625"/>
            <a:ext cx="0" cy="183673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sm" w="sm" type="none"/>
          </a:ln>
        </p:spPr>
      </p:cxnSp>
      <p:grpSp>
        <p:nvGrpSpPr>
          <p:cNvPr id="231" name="Google Shape;231;p20"/>
          <p:cNvGrpSpPr/>
          <p:nvPr/>
        </p:nvGrpSpPr>
        <p:grpSpPr>
          <a:xfrm>
            <a:off x="8124056" y="2710787"/>
            <a:ext cx="2002735" cy="2002735"/>
            <a:chOff x="7089534" y="3093122"/>
            <a:chExt cx="1106738" cy="1106738"/>
          </a:xfrm>
        </p:grpSpPr>
        <p:sp>
          <p:nvSpPr>
            <p:cNvPr id="232" name="Google Shape;232;p20"/>
            <p:cNvSpPr/>
            <p:nvPr/>
          </p:nvSpPr>
          <p:spPr>
            <a:xfrm>
              <a:off x="7281396" y="3284984"/>
              <a:ext cx="723014" cy="723014"/>
            </a:xfrm>
            <a:prstGeom prst="donut">
              <a:avLst>
                <a:gd fmla="val 9619" name="adj"/>
              </a:avLst>
            </a:prstGeom>
            <a:solidFill>
              <a:srgbClr val="262626">
                <a:alpha val="6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7440408" y="3443996"/>
              <a:ext cx="404990" cy="404990"/>
            </a:xfrm>
            <a:prstGeom prst="donut">
              <a:avLst>
                <a:gd fmla="val 14772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7089534" y="3093122"/>
              <a:ext cx="1106738" cy="1106738"/>
            </a:xfrm>
            <a:prstGeom prst="donut">
              <a:avLst>
                <a:gd fmla="val 6726" name="adj"/>
              </a:avLst>
            </a:prstGeom>
            <a:solidFill>
              <a:srgbClr val="262626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descr="6.png" id="235" name="Google Shape;2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8450" y="3789363"/>
            <a:ext cx="3003550" cy="3068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20"/>
          <p:cNvGrpSpPr/>
          <p:nvPr/>
        </p:nvGrpSpPr>
        <p:grpSpPr>
          <a:xfrm>
            <a:off x="-7791" y="3317875"/>
            <a:ext cx="1519091" cy="792163"/>
            <a:chOff x="-7791" y="3317875"/>
            <a:chExt cx="1519091" cy="792163"/>
          </a:xfrm>
        </p:grpSpPr>
        <p:sp>
          <p:nvSpPr>
            <p:cNvPr id="237" name="Google Shape;237;p20"/>
            <p:cNvSpPr/>
            <p:nvPr/>
          </p:nvSpPr>
          <p:spPr>
            <a:xfrm>
              <a:off x="0" y="3317875"/>
              <a:ext cx="1511300" cy="792163"/>
            </a:xfrm>
            <a:prstGeom prst="homePlate">
              <a:avLst>
                <a:gd fmla="val 50000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8" name="Google Shape;238;p20"/>
            <p:cNvSpPr txBox="1"/>
            <p:nvPr/>
          </p:nvSpPr>
          <p:spPr>
            <a:xfrm>
              <a:off x="-7791" y="3527487"/>
              <a:ext cx="1309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Título</a:t>
              </a:r>
              <a:endParaRPr sz="1700"/>
            </a:p>
          </p:txBody>
        </p:sp>
      </p:grpSp>
      <p:sp>
        <p:nvSpPr>
          <p:cNvPr id="239" name="Google Shape;239;p20"/>
          <p:cNvSpPr/>
          <p:nvPr/>
        </p:nvSpPr>
        <p:spPr>
          <a:xfrm>
            <a:off x="524700" y="1768326"/>
            <a:ext cx="1952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Título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Um bom título atrai leitores.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40" name="Google Shape;240;p20"/>
          <p:cNvGrpSpPr/>
          <p:nvPr/>
        </p:nvGrpSpPr>
        <p:grpSpPr>
          <a:xfrm>
            <a:off x="1258888" y="3317875"/>
            <a:ext cx="1720850" cy="792163"/>
            <a:chOff x="1258888" y="3317875"/>
            <a:chExt cx="1720850" cy="792163"/>
          </a:xfrm>
        </p:grpSpPr>
        <p:sp>
          <p:nvSpPr>
            <p:cNvPr id="241" name="Google Shape;241;p20"/>
            <p:cNvSpPr/>
            <p:nvPr/>
          </p:nvSpPr>
          <p:spPr>
            <a:xfrm>
              <a:off x="1258888" y="3317875"/>
              <a:ext cx="1720850" cy="792163"/>
            </a:xfrm>
            <a:prstGeom prst="chevron">
              <a:avLst>
                <a:gd fmla="val 50000" name="adj"/>
              </a:avLst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2" name="Google Shape;242;p20"/>
            <p:cNvSpPr txBox="1"/>
            <p:nvPr/>
          </p:nvSpPr>
          <p:spPr>
            <a:xfrm>
              <a:off x="1608188" y="3530785"/>
              <a:ext cx="1309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Resumo</a:t>
              </a:r>
              <a:endParaRPr sz="1700"/>
            </a:p>
          </p:txBody>
        </p:sp>
      </p:grpSp>
      <p:grpSp>
        <p:nvGrpSpPr>
          <p:cNvPr id="243" name="Google Shape;243;p20"/>
          <p:cNvGrpSpPr/>
          <p:nvPr/>
        </p:nvGrpSpPr>
        <p:grpSpPr>
          <a:xfrm>
            <a:off x="2733675" y="3317875"/>
            <a:ext cx="1719263" cy="792163"/>
            <a:chOff x="2733675" y="3317875"/>
            <a:chExt cx="1719263" cy="792163"/>
          </a:xfrm>
        </p:grpSpPr>
        <p:sp>
          <p:nvSpPr>
            <p:cNvPr id="244" name="Google Shape;244;p20"/>
            <p:cNvSpPr/>
            <p:nvPr/>
          </p:nvSpPr>
          <p:spPr>
            <a:xfrm>
              <a:off x="2733675" y="3317875"/>
              <a:ext cx="1719263" cy="792163"/>
            </a:xfrm>
            <a:prstGeom prst="chevron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5" name="Google Shape;245;p20"/>
            <p:cNvSpPr txBox="1"/>
            <p:nvPr/>
          </p:nvSpPr>
          <p:spPr>
            <a:xfrm>
              <a:off x="3100863" y="3542517"/>
              <a:ext cx="1309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Introdução</a:t>
              </a:r>
              <a:endParaRPr sz="1700"/>
            </a:p>
          </p:txBody>
        </p:sp>
      </p:grpSp>
      <p:grpSp>
        <p:nvGrpSpPr>
          <p:cNvPr id="246" name="Google Shape;246;p20"/>
          <p:cNvGrpSpPr/>
          <p:nvPr/>
        </p:nvGrpSpPr>
        <p:grpSpPr>
          <a:xfrm>
            <a:off x="4197350" y="3317875"/>
            <a:ext cx="1719263" cy="792163"/>
            <a:chOff x="4197350" y="3317875"/>
            <a:chExt cx="1719263" cy="792163"/>
          </a:xfrm>
        </p:grpSpPr>
        <p:sp>
          <p:nvSpPr>
            <p:cNvPr id="247" name="Google Shape;247;p20"/>
            <p:cNvSpPr/>
            <p:nvPr/>
          </p:nvSpPr>
          <p:spPr>
            <a:xfrm>
              <a:off x="4197350" y="3317875"/>
              <a:ext cx="1719263" cy="792163"/>
            </a:xfrm>
            <a:prstGeom prst="chevron">
              <a:avLst>
                <a:gd fmla="val 50000" name="adj"/>
              </a:avLst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8" name="Google Shape;248;p20"/>
            <p:cNvSpPr txBox="1"/>
            <p:nvPr/>
          </p:nvSpPr>
          <p:spPr>
            <a:xfrm>
              <a:off x="4574063" y="3558263"/>
              <a:ext cx="1309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Metodologia</a:t>
              </a:r>
              <a:endParaRPr sz="1700"/>
            </a:p>
          </p:txBody>
        </p:sp>
      </p:grpSp>
      <p:grpSp>
        <p:nvGrpSpPr>
          <p:cNvPr id="249" name="Google Shape;249;p20"/>
          <p:cNvGrpSpPr/>
          <p:nvPr/>
        </p:nvGrpSpPr>
        <p:grpSpPr>
          <a:xfrm>
            <a:off x="5677621" y="3323285"/>
            <a:ext cx="1719263" cy="792163"/>
            <a:chOff x="5677621" y="3323285"/>
            <a:chExt cx="1719263" cy="792163"/>
          </a:xfrm>
        </p:grpSpPr>
        <p:sp>
          <p:nvSpPr>
            <p:cNvPr id="250" name="Google Shape;250;p20"/>
            <p:cNvSpPr/>
            <p:nvPr/>
          </p:nvSpPr>
          <p:spPr>
            <a:xfrm>
              <a:off x="5677621" y="3323285"/>
              <a:ext cx="1719263" cy="792163"/>
            </a:xfrm>
            <a:prstGeom prst="chevron">
              <a:avLst>
                <a:gd fmla="val 50000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1" name="Google Shape;251;p20"/>
            <p:cNvSpPr txBox="1"/>
            <p:nvPr/>
          </p:nvSpPr>
          <p:spPr>
            <a:xfrm>
              <a:off x="6065605" y="3558263"/>
              <a:ext cx="1309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Resultados</a:t>
              </a:r>
              <a:endParaRPr sz="1700"/>
            </a:p>
          </p:txBody>
        </p:sp>
      </p:grpSp>
      <p:grpSp>
        <p:nvGrpSpPr>
          <p:cNvPr id="252" name="Google Shape;252;p20"/>
          <p:cNvGrpSpPr/>
          <p:nvPr/>
        </p:nvGrpSpPr>
        <p:grpSpPr>
          <a:xfrm>
            <a:off x="7150821" y="3316072"/>
            <a:ext cx="1719263" cy="792163"/>
            <a:chOff x="7150821" y="3316072"/>
            <a:chExt cx="1719263" cy="792163"/>
          </a:xfrm>
        </p:grpSpPr>
        <p:sp>
          <p:nvSpPr>
            <p:cNvPr id="253" name="Google Shape;253;p20"/>
            <p:cNvSpPr/>
            <p:nvPr/>
          </p:nvSpPr>
          <p:spPr>
            <a:xfrm>
              <a:off x="7150821" y="3316072"/>
              <a:ext cx="1719263" cy="792163"/>
            </a:xfrm>
            <a:prstGeom prst="chevron">
              <a:avLst>
                <a:gd fmla="val 50000" name="adj"/>
              </a:avLst>
            </a:prstGeom>
            <a:solidFill>
              <a:srgbClr val="E21C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4" name="Google Shape;254;p20"/>
            <p:cNvSpPr txBox="1"/>
            <p:nvPr/>
          </p:nvSpPr>
          <p:spPr>
            <a:xfrm>
              <a:off x="7489104" y="3536291"/>
              <a:ext cx="1309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Conclusão</a:t>
              </a:r>
              <a:endParaRPr sz="1700"/>
            </a:p>
          </p:txBody>
        </p:sp>
      </p:grpSp>
      <p:cxnSp>
        <p:nvCxnSpPr>
          <p:cNvPr id="255" name="Google Shape;255;p20"/>
          <p:cNvCxnSpPr/>
          <p:nvPr/>
        </p:nvCxnSpPr>
        <p:spPr>
          <a:xfrm>
            <a:off x="6096000" y="1660309"/>
            <a:ext cx="0" cy="1655763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256" name="Google Shape;256;p20"/>
          <p:cNvCxnSpPr/>
          <p:nvPr/>
        </p:nvCxnSpPr>
        <p:spPr>
          <a:xfrm rot="10800000">
            <a:off x="7214400" y="4115448"/>
            <a:ext cx="0" cy="183673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257" name="Google Shape;257;p20"/>
          <p:cNvSpPr/>
          <p:nvPr/>
        </p:nvSpPr>
        <p:spPr>
          <a:xfrm>
            <a:off x="1272875" y="4406150"/>
            <a:ext cx="1952400" cy="1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Resumo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Encontrar e decidir se artigo será lido.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8" name="Google Shape;258;p20"/>
          <p:cNvSpPr/>
          <p:nvPr/>
        </p:nvSpPr>
        <p:spPr>
          <a:xfrm>
            <a:off x="3235875" y="1768325"/>
            <a:ext cx="2184900" cy="1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Introdução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Escrita depois.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Apresenta a </a:t>
            </a:r>
            <a:r>
              <a:rPr i="1" lang="pt-B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obra-prima.</a:t>
            </a:r>
            <a:endParaRPr i="1"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9" name="Google Shape;259;p20"/>
          <p:cNvSpPr/>
          <p:nvPr/>
        </p:nvSpPr>
        <p:spPr>
          <a:xfrm>
            <a:off x="4197350" y="4406154"/>
            <a:ext cx="1952400" cy="1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Metodologia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Permitir a reproducibilidade. 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0" name="Google Shape;260;p20"/>
          <p:cNvSpPr/>
          <p:nvPr/>
        </p:nvSpPr>
        <p:spPr>
          <a:xfrm>
            <a:off x="6153680" y="1768321"/>
            <a:ext cx="19524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Resultados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Interpreta a novidade do artigo.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1" name="Google Shape;261;p20"/>
          <p:cNvSpPr/>
          <p:nvPr/>
        </p:nvSpPr>
        <p:spPr>
          <a:xfrm>
            <a:off x="7057550" y="4406150"/>
            <a:ext cx="21849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Conclusão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Evidencia a ‘novidade’ e aponta futuras direções.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62" name="Google Shape;262;p20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263" name="Google Shape;263;p20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4" name="Google Shape;264;p20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2</a:t>
              </a:r>
              <a:endParaRPr/>
            </a:p>
          </p:txBody>
        </p:sp>
      </p:grpSp>
      <p:sp>
        <p:nvSpPr>
          <p:cNvPr id="265" name="Google Shape;265;p20"/>
          <p:cNvSpPr/>
          <p:nvPr/>
        </p:nvSpPr>
        <p:spPr>
          <a:xfrm>
            <a:off x="961307" y="267925"/>
            <a:ext cx="482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Partes de um artigo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6" name="Google Shape;266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21"/>
          <p:cNvGrpSpPr/>
          <p:nvPr/>
        </p:nvGrpSpPr>
        <p:grpSpPr>
          <a:xfrm>
            <a:off x="74" y="335705"/>
            <a:ext cx="922844" cy="490170"/>
            <a:chOff x="3227791" y="2717590"/>
            <a:chExt cx="1430100" cy="759600"/>
          </a:xfrm>
        </p:grpSpPr>
        <p:sp>
          <p:nvSpPr>
            <p:cNvPr id="273" name="Google Shape;273;p21"/>
            <p:cNvSpPr/>
            <p:nvPr/>
          </p:nvSpPr>
          <p:spPr>
            <a:xfrm rot="5400000">
              <a:off x="3563041" y="2382340"/>
              <a:ext cx="759600" cy="1430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4" name="Google Shape;274;p21"/>
            <p:cNvSpPr txBox="1"/>
            <p:nvPr/>
          </p:nvSpPr>
          <p:spPr>
            <a:xfrm>
              <a:off x="3553260" y="2755810"/>
              <a:ext cx="994500" cy="7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2</a:t>
              </a:r>
              <a:endParaRPr/>
            </a:p>
          </p:txBody>
        </p:sp>
      </p:grpSp>
      <p:sp>
        <p:nvSpPr>
          <p:cNvPr id="275" name="Google Shape;275;p21"/>
          <p:cNvSpPr/>
          <p:nvPr/>
        </p:nvSpPr>
        <p:spPr>
          <a:xfrm>
            <a:off x="961307" y="267925"/>
            <a:ext cx="482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Partes de um artigo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6" name="Google Shape;276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77" name="Google Shape;27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450" y="992525"/>
            <a:ext cx="3789450" cy="557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1"/>
          <p:cNvSpPr txBox="1"/>
          <p:nvPr/>
        </p:nvSpPr>
        <p:spPr>
          <a:xfrm>
            <a:off x="5794600" y="1182425"/>
            <a:ext cx="5759100" cy="4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Gill Sans"/>
              <a:ea typeface="Gill Sans"/>
              <a:cs typeface="Gill Sans"/>
              <a:sym typeface="Gill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Gill Sans"/>
              <a:buChar char="●"/>
            </a:pPr>
            <a:r>
              <a:rPr lang="pt-BR" sz="2100">
                <a:latin typeface="Gill Sans"/>
                <a:ea typeface="Gill Sans"/>
                <a:cs typeface="Gill Sans"/>
                <a:sym typeface="Gill Sans"/>
              </a:rPr>
              <a:t>Minicurso </a:t>
            </a:r>
            <a:r>
              <a:rPr i="1" lang="pt-BR" sz="2100">
                <a:latin typeface="Gill Sans"/>
                <a:ea typeface="Gill Sans"/>
                <a:cs typeface="Gill Sans"/>
                <a:sym typeface="Gill Sans"/>
              </a:rPr>
              <a:t>Science Research Writing</a:t>
            </a:r>
            <a:r>
              <a:rPr lang="pt-BR" sz="2100"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21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Gill Sans"/>
              <a:ea typeface="Gill Sans"/>
              <a:cs typeface="Gill Sans"/>
              <a:sym typeface="Gill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Gill Sans"/>
              <a:buChar char="●"/>
            </a:pPr>
            <a:r>
              <a:rPr lang="pt-BR" sz="2100">
                <a:latin typeface="Gill Sans"/>
                <a:ea typeface="Gill Sans"/>
                <a:cs typeface="Gill Sans"/>
                <a:sym typeface="Gill Sans"/>
              </a:rPr>
              <a:t>Slides com o resumo do livro.</a:t>
            </a:r>
            <a:endParaRPr sz="21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Gill Sans"/>
              <a:ea typeface="Gill Sans"/>
              <a:cs typeface="Gill Sans"/>
              <a:sym typeface="Gill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Gill Sans"/>
              <a:buChar char="●"/>
            </a:pPr>
            <a:r>
              <a:rPr lang="pt-BR" sz="2100">
                <a:latin typeface="Gill Sans"/>
                <a:ea typeface="Gill Sans"/>
                <a:cs typeface="Gill Sans"/>
                <a:sym typeface="Gill Sans"/>
              </a:rPr>
              <a:t>Referências adaptadas para Engenharia Elétrica.</a:t>
            </a:r>
            <a:endParaRPr sz="21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Gill Sans"/>
              <a:ea typeface="Gill Sans"/>
              <a:cs typeface="Gill Sans"/>
              <a:sym typeface="Gill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Gill Sans"/>
              <a:buChar char="●"/>
            </a:pPr>
            <a:r>
              <a:rPr lang="pt-BR" sz="1800" u="sng">
                <a:solidFill>
                  <a:schemeClr val="hlink"/>
                </a:solidFill>
                <a:hlinkClick r:id="rId4"/>
              </a:rPr>
              <a:t>https://ufsj.edu.br/gcom/latex.php</a:t>
            </a:r>
            <a:endParaRPr sz="21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22"/>
          <p:cNvGrpSpPr/>
          <p:nvPr/>
        </p:nvGrpSpPr>
        <p:grpSpPr>
          <a:xfrm>
            <a:off x="74" y="335705"/>
            <a:ext cx="922844" cy="490170"/>
            <a:chOff x="3227791" y="2717590"/>
            <a:chExt cx="1430100" cy="759600"/>
          </a:xfrm>
        </p:grpSpPr>
        <p:sp>
          <p:nvSpPr>
            <p:cNvPr id="285" name="Google Shape;285;p22"/>
            <p:cNvSpPr/>
            <p:nvPr/>
          </p:nvSpPr>
          <p:spPr>
            <a:xfrm rot="5400000">
              <a:off x="3563041" y="2382340"/>
              <a:ext cx="759600" cy="1430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6" name="Google Shape;286;p22"/>
            <p:cNvSpPr txBox="1"/>
            <p:nvPr/>
          </p:nvSpPr>
          <p:spPr>
            <a:xfrm>
              <a:off x="3553260" y="2755810"/>
              <a:ext cx="994500" cy="7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2</a:t>
              </a:r>
              <a:endParaRPr/>
            </a:p>
          </p:txBody>
        </p:sp>
      </p:grpSp>
      <p:sp>
        <p:nvSpPr>
          <p:cNvPr id="287" name="Google Shape;287;p22"/>
          <p:cNvSpPr/>
          <p:nvPr/>
        </p:nvSpPr>
        <p:spPr>
          <a:xfrm>
            <a:off x="961307" y="267925"/>
            <a:ext cx="482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Introdução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8" name="Google Shape;288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89" name="Google Shape;2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000" y="1026000"/>
            <a:ext cx="10098001" cy="5400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0" name="Google Shape;290;p22"/>
          <p:cNvGrpSpPr/>
          <p:nvPr/>
        </p:nvGrpSpPr>
        <p:grpSpPr>
          <a:xfrm>
            <a:off x="4278350" y="3393900"/>
            <a:ext cx="4521100" cy="525000"/>
            <a:chOff x="4278350" y="3393900"/>
            <a:chExt cx="4521100" cy="525000"/>
          </a:xfrm>
        </p:grpSpPr>
        <p:sp>
          <p:nvSpPr>
            <p:cNvPr id="291" name="Google Shape;291;p22"/>
            <p:cNvSpPr/>
            <p:nvPr/>
          </p:nvSpPr>
          <p:spPr>
            <a:xfrm>
              <a:off x="4278350" y="3393900"/>
              <a:ext cx="3157800" cy="525000"/>
            </a:xfrm>
            <a:prstGeom prst="rect">
              <a:avLst/>
            </a:prstGeom>
            <a:solidFill>
              <a:srgbClr val="FFD700">
                <a:alpha val="26400"/>
              </a:srgbClr>
            </a:solidFill>
            <a:ln cap="flat" cmpd="sng" w="38100">
              <a:solidFill>
                <a:srgbClr val="FF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2"/>
            <p:cNvSpPr/>
            <p:nvPr/>
          </p:nvSpPr>
          <p:spPr>
            <a:xfrm>
              <a:off x="7686450" y="3470550"/>
              <a:ext cx="1113000" cy="3717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3" name="Google Shape;293;p22"/>
          <p:cNvGrpSpPr/>
          <p:nvPr/>
        </p:nvGrpSpPr>
        <p:grpSpPr>
          <a:xfrm>
            <a:off x="4278350" y="4575700"/>
            <a:ext cx="3574550" cy="525000"/>
            <a:chOff x="4278350" y="4575700"/>
            <a:chExt cx="3574550" cy="525000"/>
          </a:xfrm>
        </p:grpSpPr>
        <p:sp>
          <p:nvSpPr>
            <p:cNvPr id="294" name="Google Shape;294;p22"/>
            <p:cNvSpPr/>
            <p:nvPr/>
          </p:nvSpPr>
          <p:spPr>
            <a:xfrm>
              <a:off x="4278350" y="4575700"/>
              <a:ext cx="2295300" cy="525000"/>
            </a:xfrm>
            <a:prstGeom prst="rect">
              <a:avLst/>
            </a:prstGeom>
            <a:solidFill>
              <a:srgbClr val="FFD700">
                <a:alpha val="26400"/>
              </a:srgbClr>
            </a:solidFill>
            <a:ln cap="flat" cmpd="sng" w="38100">
              <a:solidFill>
                <a:srgbClr val="FF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6739900" y="4652350"/>
              <a:ext cx="1113000" cy="3717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23"/>
          <p:cNvGrpSpPr/>
          <p:nvPr/>
        </p:nvGrpSpPr>
        <p:grpSpPr>
          <a:xfrm>
            <a:off x="74" y="335705"/>
            <a:ext cx="922844" cy="490170"/>
            <a:chOff x="3227791" y="2717590"/>
            <a:chExt cx="1430100" cy="759600"/>
          </a:xfrm>
        </p:grpSpPr>
        <p:sp>
          <p:nvSpPr>
            <p:cNvPr id="302" name="Google Shape;302;p23"/>
            <p:cNvSpPr/>
            <p:nvPr/>
          </p:nvSpPr>
          <p:spPr>
            <a:xfrm rot="5400000">
              <a:off x="3563041" y="2382340"/>
              <a:ext cx="759600" cy="1430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3" name="Google Shape;303;p23"/>
            <p:cNvSpPr txBox="1"/>
            <p:nvPr/>
          </p:nvSpPr>
          <p:spPr>
            <a:xfrm>
              <a:off x="3553260" y="2755810"/>
              <a:ext cx="994500" cy="7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2</a:t>
              </a:r>
              <a:endParaRPr/>
            </a:p>
          </p:txBody>
        </p:sp>
      </p:grpSp>
      <p:sp>
        <p:nvSpPr>
          <p:cNvPr id="304" name="Google Shape;304;p23"/>
          <p:cNvSpPr/>
          <p:nvPr/>
        </p:nvSpPr>
        <p:spPr>
          <a:xfrm>
            <a:off x="961307" y="267925"/>
            <a:ext cx="482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Metodologia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5" name="Google Shape;305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06" name="Google Shape;3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528" y="1024800"/>
            <a:ext cx="9478801" cy="5399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23"/>
          <p:cNvGrpSpPr/>
          <p:nvPr/>
        </p:nvGrpSpPr>
        <p:grpSpPr>
          <a:xfrm>
            <a:off x="2560615" y="3658119"/>
            <a:ext cx="5911790" cy="417638"/>
            <a:chOff x="4278350" y="3393900"/>
            <a:chExt cx="4521100" cy="525000"/>
          </a:xfrm>
        </p:grpSpPr>
        <p:sp>
          <p:nvSpPr>
            <p:cNvPr id="308" name="Google Shape;308;p23"/>
            <p:cNvSpPr/>
            <p:nvPr/>
          </p:nvSpPr>
          <p:spPr>
            <a:xfrm>
              <a:off x="4278350" y="3393900"/>
              <a:ext cx="3157800" cy="525000"/>
            </a:xfrm>
            <a:prstGeom prst="rect">
              <a:avLst/>
            </a:prstGeom>
            <a:solidFill>
              <a:srgbClr val="FFD700">
                <a:alpha val="26400"/>
              </a:srgbClr>
            </a:solidFill>
            <a:ln cap="flat" cmpd="sng" w="38100">
              <a:solidFill>
                <a:srgbClr val="FF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7686450" y="3470550"/>
              <a:ext cx="1113000" cy="3717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24"/>
          <p:cNvGrpSpPr/>
          <p:nvPr/>
        </p:nvGrpSpPr>
        <p:grpSpPr>
          <a:xfrm>
            <a:off x="74" y="335705"/>
            <a:ext cx="922844" cy="490170"/>
            <a:chOff x="3227791" y="2717590"/>
            <a:chExt cx="1430100" cy="759600"/>
          </a:xfrm>
        </p:grpSpPr>
        <p:sp>
          <p:nvSpPr>
            <p:cNvPr id="316" name="Google Shape;316;p24"/>
            <p:cNvSpPr/>
            <p:nvPr/>
          </p:nvSpPr>
          <p:spPr>
            <a:xfrm rot="5400000">
              <a:off x="3563041" y="2382340"/>
              <a:ext cx="759600" cy="1430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7" name="Google Shape;317;p24"/>
            <p:cNvSpPr txBox="1"/>
            <p:nvPr/>
          </p:nvSpPr>
          <p:spPr>
            <a:xfrm>
              <a:off x="3553260" y="2755810"/>
              <a:ext cx="994500" cy="7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2</a:t>
              </a:r>
              <a:endParaRPr/>
            </a:p>
          </p:txBody>
        </p:sp>
      </p:grpSp>
      <p:sp>
        <p:nvSpPr>
          <p:cNvPr id="318" name="Google Shape;318;p24"/>
          <p:cNvSpPr/>
          <p:nvPr/>
        </p:nvSpPr>
        <p:spPr>
          <a:xfrm>
            <a:off x="961307" y="267925"/>
            <a:ext cx="482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Resultados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9" name="Google Shape;319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20" name="Google Shape;3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000" y="1026000"/>
            <a:ext cx="9396000" cy="54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24"/>
          <p:cNvGrpSpPr/>
          <p:nvPr/>
        </p:nvGrpSpPr>
        <p:grpSpPr>
          <a:xfrm>
            <a:off x="2569835" y="4019956"/>
            <a:ext cx="6858509" cy="723713"/>
            <a:chOff x="4278350" y="3393900"/>
            <a:chExt cx="4521100" cy="525000"/>
          </a:xfrm>
        </p:grpSpPr>
        <p:sp>
          <p:nvSpPr>
            <p:cNvPr id="322" name="Google Shape;322;p24"/>
            <p:cNvSpPr/>
            <p:nvPr/>
          </p:nvSpPr>
          <p:spPr>
            <a:xfrm>
              <a:off x="4278350" y="3393900"/>
              <a:ext cx="3157800" cy="525000"/>
            </a:xfrm>
            <a:prstGeom prst="rect">
              <a:avLst/>
            </a:prstGeom>
            <a:solidFill>
              <a:srgbClr val="FFD700">
                <a:alpha val="26400"/>
              </a:srgbClr>
            </a:solidFill>
            <a:ln cap="flat" cmpd="sng" w="38100">
              <a:solidFill>
                <a:srgbClr val="FF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7686450" y="3470550"/>
              <a:ext cx="1113000" cy="3717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imbing Powerpoint Template，GoogleSlides.or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