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35999738"/>
  <p:notesSz cx="6858000" cy="9144000"/>
  <p:defaultTextStyle>
    <a:defPPr>
      <a:defRPr lang="pt-BR"/>
    </a:defPPr>
    <a:lvl1pPr marL="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1pPr>
    <a:lvl2pPr marL="1641577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2pPr>
    <a:lvl3pPr marL="328315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3pPr>
    <a:lvl4pPr marL="492473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4pPr>
    <a:lvl5pPr marL="656630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5pPr>
    <a:lvl6pPr marL="820788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6pPr>
    <a:lvl7pPr marL="984946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7pPr>
    <a:lvl8pPr marL="1149103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8pPr>
    <a:lvl9pPr marL="1313261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-192" y="3402"/>
      </p:cViewPr>
      <p:guideLst>
        <p:guide orient="horz" pos="11338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5891626"/>
            <a:ext cx="27539395" cy="1253324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8908198"/>
            <a:ext cx="24299466" cy="869160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030-2890-432B-B2D4-DA8130283D3D}" type="datetimeFigureOut">
              <a:rPr lang="pt-BR" smtClean="0"/>
              <a:t>04/08/2017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2B32-B312-448F-9201-95AD1126E7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25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030-2890-432B-B2D4-DA8130283D3D}" type="datetimeFigureOut">
              <a:rPr lang="pt-BR" smtClean="0"/>
              <a:t>04/08/2017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2B32-B312-448F-9201-95AD1126E7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56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916653"/>
            <a:ext cx="6986096" cy="3050811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916653"/>
            <a:ext cx="20553298" cy="3050811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030-2890-432B-B2D4-DA8130283D3D}" type="datetimeFigureOut">
              <a:rPr lang="pt-BR" smtClean="0"/>
              <a:t>04/08/2017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2B32-B312-448F-9201-95AD1126E7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32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030-2890-432B-B2D4-DA8130283D3D}" type="datetimeFigureOut">
              <a:rPr lang="pt-BR" smtClean="0"/>
              <a:t>04/08/2017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2B32-B312-448F-9201-95AD1126E7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90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8974945"/>
            <a:ext cx="27944386" cy="14974888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4091502"/>
            <a:ext cx="27944386" cy="7874940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030-2890-432B-B2D4-DA8130283D3D}" type="datetimeFigureOut">
              <a:rPr lang="pt-BR" smtClean="0"/>
              <a:t>04/08/2017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2B32-B312-448F-9201-95AD1126E7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496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9583264"/>
            <a:ext cx="13769697" cy="228415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9583264"/>
            <a:ext cx="13769697" cy="228415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030-2890-432B-B2D4-DA8130283D3D}" type="datetimeFigureOut">
              <a:rPr lang="pt-BR" smtClean="0"/>
              <a:t>04/08/2017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2B32-B312-448F-9201-95AD1126E7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72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916661"/>
            <a:ext cx="27944386" cy="695828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8824938"/>
            <a:ext cx="13706415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3149904"/>
            <a:ext cx="13706415" cy="193415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8824938"/>
            <a:ext cx="13773917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3149904"/>
            <a:ext cx="13773917" cy="193415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030-2890-432B-B2D4-DA8130283D3D}" type="datetimeFigureOut">
              <a:rPr lang="pt-BR" smtClean="0"/>
              <a:t>04/08/2017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2B32-B312-448F-9201-95AD1126E7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05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030-2890-432B-B2D4-DA8130283D3D}" type="datetimeFigureOut">
              <a:rPr lang="pt-BR" smtClean="0"/>
              <a:t>04/08/2017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2B32-B312-448F-9201-95AD1126E7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31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030-2890-432B-B2D4-DA8130283D3D}" type="datetimeFigureOut">
              <a:rPr lang="pt-BR" smtClean="0"/>
              <a:t>04/08/2017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2B32-B312-448F-9201-95AD1126E7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78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183304"/>
            <a:ext cx="16402140" cy="25583147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030-2890-432B-B2D4-DA8130283D3D}" type="datetimeFigureOut">
              <a:rPr lang="pt-BR" smtClean="0"/>
              <a:t>04/08/2017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2B32-B312-448F-9201-95AD1126E7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970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183304"/>
            <a:ext cx="16402140" cy="25583147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030-2890-432B-B2D4-DA8130283D3D}" type="datetimeFigureOut">
              <a:rPr lang="pt-BR" smtClean="0"/>
              <a:t>04/08/2017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2B32-B312-448F-9201-95AD1126E7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09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916661"/>
            <a:ext cx="27944386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9583264"/>
            <a:ext cx="27944386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A1030-2890-432B-B2D4-DA8130283D3D}" type="datetimeFigureOut">
              <a:rPr lang="pt-BR" smtClean="0"/>
              <a:t>04/08/2017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3366432"/>
            <a:ext cx="1093476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02B32-B312-448F-9201-95AD1126E7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4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3240295" y="6647364"/>
            <a:ext cx="25848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ULTIMO, Nome1;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ULTIMO,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Nome2;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ULTIMO,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Nome3;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ULTIMO,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Nome4;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ULTIMO,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Nome5;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ULTIMO,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Nome6;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ULTIMO,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Nome7;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ULTIMO,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Nome8;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931349" y="5322370"/>
            <a:ext cx="2053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ATIVADADES REALIZADAS PELO PET XXXX EM 2017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12" descr="C:\Users\Cliente\Desktop\Bioprocessos\logo_ufs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934" y="1097851"/>
            <a:ext cx="5240587" cy="295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22" b="96667" l="4922" r="92500">
                        <a14:foregroundMark x1="11719" y1="20889" x2="16172" y2="49667"/>
                        <a14:foregroundMark x1="22969" y1="54889" x2="36172" y2="51444"/>
                        <a14:foregroundMark x1="49453" y1="29333" x2="35625" y2="53000"/>
                        <a14:foregroundMark x1="63828" y1="8889" x2="75156" y2="6556"/>
                        <a14:foregroundMark x1="83672" y1="17444" x2="87109" y2="39222"/>
                        <a14:foregroundMark x1="84766" y1="45222" x2="64375" y2="57000"/>
                        <a14:foregroundMark x1="12500" y1="17444" x2="18984" y2="8889"/>
                        <a14:foregroundMark x1="22109" y1="4778" x2="32578" y2="4222"/>
                        <a14:foregroundMark x1="8594" y1="29222" x2="8438" y2="39444"/>
                        <a14:foregroundMark x1="27344" y1="20444" x2="33125" y2="38889"/>
                        <a14:foregroundMark x1="36250" y1="20111" x2="20391" y2="32444"/>
                        <a14:foregroundMark x1="30469" y1="17778" x2="39141" y2="35889"/>
                        <a14:foregroundMark x1="30312" y1="15222" x2="18203" y2="24000"/>
                        <a14:foregroundMark x1="23906" y1="40222" x2="39688" y2="30333"/>
                        <a14:foregroundMark x1="7344" y1="67444" x2="10156" y2="83333"/>
                        <a14:foregroundMark x1="17656" y1="70000" x2="17656" y2="82667"/>
                        <a14:foregroundMark x1="21875" y1="71333" x2="22422" y2="83333"/>
                        <a14:foregroundMark x1="31016" y1="70778" x2="31250" y2="81778"/>
                        <a14:foregroundMark x1="35156" y1="72667" x2="40625" y2="83444"/>
                        <a14:foregroundMark x1="24609" y1="42111" x2="35469" y2="39222"/>
                        <a14:foregroundMark x1="45547" y1="69778" x2="49297" y2="69333"/>
                        <a14:foregroundMark x1="53281" y1="72889" x2="53906" y2="81778"/>
                        <a14:foregroundMark x1="63203" y1="79667" x2="66328" y2="79444"/>
                        <a14:foregroundMark x1="72578" y1="78222" x2="75234" y2="78222"/>
                        <a14:foregroundMark x1="81250" y1="76111" x2="85469" y2="76111"/>
                        <a14:foregroundMark x1="92109" y1="68222" x2="92500" y2="75556"/>
                        <a14:foregroundMark x1="53906" y1="96667" x2="56250" y2="96222"/>
                        <a14:foregroundMark x1="38438" y1="92778" x2="39375" y2="93667"/>
                        <a14:foregroundMark x1="32500" y1="93667" x2="32500" y2="93667"/>
                        <a14:foregroundMark x1="26094" y1="93667" x2="26094" y2="93667"/>
                        <a14:foregroundMark x1="46094" y1="92556" x2="46094" y2="92556"/>
                        <a14:foregroundMark x1="50000" y1="94333" x2="50000" y2="94333"/>
                        <a14:foregroundMark x1="61953" y1="93333" x2="61953" y2="93333"/>
                        <a14:foregroundMark x1="67266" y1="93000" x2="67266" y2="93000"/>
                        <a14:foregroundMark x1="73906" y1="91556" x2="73906" y2="91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0329" y="564099"/>
            <a:ext cx="5648903" cy="3971886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 bwMode="auto">
          <a:xfrm>
            <a:off x="24244040" y="501603"/>
            <a:ext cx="3814020" cy="3922865"/>
          </a:xfrm>
          <a:prstGeom prst="ellipse">
            <a:avLst/>
          </a:prstGeom>
          <a:solidFill>
            <a:schemeClr val="bg2">
              <a:lumMod val="75000"/>
            </a:schemeClr>
          </a:solidFill>
          <a:ln w="762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pt-BR" sz="3200" dirty="0">
              <a:latin typeface="Arial" charset="0"/>
            </a:endParaRPr>
          </a:p>
          <a:p>
            <a:pPr algn="ctr">
              <a:defRPr/>
            </a:pPr>
            <a:endParaRPr lang="pt-BR" sz="3200" dirty="0">
              <a:latin typeface="Arial" charset="0"/>
            </a:endParaRPr>
          </a:p>
          <a:p>
            <a:pPr algn="ctr">
              <a:defRPr/>
            </a:pPr>
            <a:r>
              <a:rPr lang="pt-BR" sz="3200" dirty="0">
                <a:latin typeface="Arial" charset="0"/>
              </a:rPr>
              <a:t>Logo do seu PET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06"/>
          <a:stretch/>
        </p:blipFill>
        <p:spPr bwMode="auto">
          <a:xfrm>
            <a:off x="0" y="32099675"/>
            <a:ext cx="32399288" cy="3415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09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</TotalTime>
  <Words>43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Priscila Diniz</dc:creator>
  <cp:lastModifiedBy>Jaqueline Sousa</cp:lastModifiedBy>
  <cp:revision>7</cp:revision>
  <dcterms:created xsi:type="dcterms:W3CDTF">2017-08-02T20:23:48Z</dcterms:created>
  <dcterms:modified xsi:type="dcterms:W3CDTF">2017-08-05T02:56:25Z</dcterms:modified>
</cp:coreProperties>
</file>