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E527-7453-4422-8423-0F179FFD13F1}" type="datetimeFigureOut">
              <a:rPr lang="pt-BR" smtClean="0"/>
              <a:t>17/12/2021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D7D-2425-4CA8-B9EE-80926EC81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53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E527-7453-4422-8423-0F179FFD13F1}" type="datetimeFigureOut">
              <a:rPr lang="pt-BR" smtClean="0"/>
              <a:t>17/12/2021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D7D-2425-4CA8-B9EE-80926EC81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3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E527-7453-4422-8423-0F179FFD13F1}" type="datetimeFigureOut">
              <a:rPr lang="pt-BR" smtClean="0"/>
              <a:t>17/12/2021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D7D-2425-4CA8-B9EE-80926EC81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2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E527-7453-4422-8423-0F179FFD13F1}" type="datetimeFigureOut">
              <a:rPr lang="pt-BR" smtClean="0"/>
              <a:t>17/12/2021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D7D-2425-4CA8-B9EE-80926EC81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16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E527-7453-4422-8423-0F179FFD13F1}" type="datetimeFigureOut">
              <a:rPr lang="pt-BR" smtClean="0"/>
              <a:t>17/12/2021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D7D-2425-4CA8-B9EE-80926EC81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66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E527-7453-4422-8423-0F179FFD13F1}" type="datetimeFigureOut">
              <a:rPr lang="pt-BR" smtClean="0"/>
              <a:t>17/12/2021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D7D-2425-4CA8-B9EE-80926EC81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6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E527-7453-4422-8423-0F179FFD13F1}" type="datetimeFigureOut">
              <a:rPr lang="pt-BR" smtClean="0"/>
              <a:t>17/12/2021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D7D-2425-4CA8-B9EE-80926EC81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65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E527-7453-4422-8423-0F179FFD13F1}" type="datetimeFigureOut">
              <a:rPr lang="pt-BR" smtClean="0"/>
              <a:t>17/12/2021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D7D-2425-4CA8-B9EE-80926EC81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65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E527-7453-4422-8423-0F179FFD13F1}" type="datetimeFigureOut">
              <a:rPr lang="pt-BR" smtClean="0"/>
              <a:t>17/12/2021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D7D-2425-4CA8-B9EE-80926EC81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1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E527-7453-4422-8423-0F179FFD13F1}" type="datetimeFigureOut">
              <a:rPr lang="pt-BR" smtClean="0"/>
              <a:t>17/12/2021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D7D-2425-4CA8-B9EE-80926EC81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163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E527-7453-4422-8423-0F179FFD13F1}" type="datetimeFigureOut">
              <a:rPr lang="pt-BR" smtClean="0"/>
              <a:t>17/12/2021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8D7D-2425-4CA8-B9EE-80926EC81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30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77E527-7453-4422-8423-0F179FFD13F1}" type="datetimeFigureOut">
              <a:rPr lang="pt-BR" smtClean="0"/>
              <a:t>17/12/2021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42B8D7D-2425-4CA8-B9EE-80926EC81A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008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05F7D7-A0CB-4425-BA6D-33EA82B655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730776-97A8-4458-BDF2-6A4C9529B9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Autores:</a:t>
            </a:r>
          </a:p>
          <a:p>
            <a:r>
              <a:rPr lang="pt-BR" dirty="0"/>
              <a:t>Orientador: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5EFA93A-70F9-4215-9EA8-D4C8DF8178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942"/>
          <a:stretch/>
        </p:blipFill>
        <p:spPr>
          <a:xfrm>
            <a:off x="9204250" y="641229"/>
            <a:ext cx="2987750" cy="206163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E398C56-730A-4840-AAB2-0B42EDA9FBD2}"/>
              </a:ext>
            </a:extLst>
          </p:cNvPr>
          <p:cNvSpPr txBox="1"/>
          <p:nvPr/>
        </p:nvSpPr>
        <p:spPr>
          <a:xfrm>
            <a:off x="87678" y="948098"/>
            <a:ext cx="8942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Especialização em Cuidados Paliativos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</a:rPr>
              <a:t>Trabalho de Conclusão de Curso</a:t>
            </a:r>
          </a:p>
        </p:txBody>
      </p:sp>
    </p:spTree>
    <p:extLst>
      <p:ext uri="{BB962C8B-B14F-4D97-AF65-F5344CB8AC3E}">
        <p14:creationId xmlns:p14="http://schemas.microsoft.com/office/powerpoint/2010/main" val="35340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70EFC-A039-477E-AADC-295D6442C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C134CA-B9F9-46ED-B58B-70780EF4F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23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70EFC-A039-477E-AADC-295D6442C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Questão problema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C134CA-B9F9-46ED-B58B-70780EF4F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1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70EFC-A039-477E-AADC-295D6442C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Justificativa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C134CA-B9F9-46ED-B58B-70780EF4F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267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70EFC-A039-477E-AADC-295D6442C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C134CA-B9F9-46ED-B58B-70780EF4F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OBSERVAÇÃO: utilizar quantos slides forem necessários para apresentar sua metodologia de ação para intervenção.</a:t>
            </a:r>
          </a:p>
          <a:p>
            <a:r>
              <a:rPr lang="pt-BR" dirty="0">
                <a:solidFill>
                  <a:srgbClr val="C00000"/>
                </a:solidFill>
              </a:rPr>
              <a:t>É importante destacar:</a:t>
            </a:r>
          </a:p>
          <a:p>
            <a:pPr lvl="1"/>
            <a:r>
              <a:rPr lang="pt-BR" dirty="0">
                <a:solidFill>
                  <a:srgbClr val="C00000"/>
                </a:solidFill>
              </a:rPr>
              <a:t>Onde será realizada</a:t>
            </a:r>
          </a:p>
          <a:p>
            <a:pPr lvl="1"/>
            <a:r>
              <a:rPr lang="pt-BR" dirty="0">
                <a:solidFill>
                  <a:srgbClr val="C00000"/>
                </a:solidFill>
              </a:rPr>
              <a:t>O que será realizada</a:t>
            </a:r>
          </a:p>
          <a:p>
            <a:pPr lvl="1"/>
            <a:r>
              <a:rPr lang="pt-BR" dirty="0">
                <a:solidFill>
                  <a:srgbClr val="C00000"/>
                </a:solidFill>
              </a:rPr>
              <a:t>Como será realizada</a:t>
            </a:r>
          </a:p>
          <a:p>
            <a:pPr lvl="1"/>
            <a:r>
              <a:rPr lang="pt-BR" dirty="0">
                <a:solidFill>
                  <a:srgbClr val="C00000"/>
                </a:solidFill>
              </a:rPr>
              <a:t>Quando será realizada</a:t>
            </a:r>
          </a:p>
          <a:p>
            <a:pPr lvl="1"/>
            <a:r>
              <a:rPr lang="pt-BR" dirty="0">
                <a:solidFill>
                  <a:srgbClr val="C00000"/>
                </a:solidFill>
              </a:rPr>
              <a:t>Quem estará envolvido no processa</a:t>
            </a:r>
          </a:p>
        </p:txBody>
      </p:sp>
    </p:spTree>
    <p:extLst>
      <p:ext uri="{BB962C8B-B14F-4D97-AF65-F5344CB8AC3E}">
        <p14:creationId xmlns:p14="http://schemas.microsoft.com/office/powerpoint/2010/main" val="2557101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AE47BE-9E9B-43E3-9263-5B96EEFA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Resultados esperados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CB12EC-2AB1-4788-B263-0436218AC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20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70EFC-A039-477E-AADC-295D6442C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Orçamento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C134CA-B9F9-46ED-B58B-70780EF4F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159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70EFC-A039-477E-AADC-295D6442C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Cronograma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C134CA-B9F9-46ED-B58B-70780EF4F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363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70EFC-A039-477E-AADC-295D6442C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Referências bibliográficas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C134CA-B9F9-46ED-B58B-70780EF4F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8628375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Personalizada 4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C0000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Quadr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adr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63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Quadro</vt:lpstr>
      <vt:lpstr>Título</vt:lpstr>
      <vt:lpstr>Introdução</vt:lpstr>
      <vt:lpstr>Questão problema</vt:lpstr>
      <vt:lpstr>Justificativa</vt:lpstr>
      <vt:lpstr>Metodologia</vt:lpstr>
      <vt:lpstr>Resultados esperados</vt:lpstr>
      <vt:lpstr>Orçamento</vt:lpstr>
      <vt:lpstr>Cronograma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Juliano T Moraes</dc:creator>
  <cp:lastModifiedBy>Juliano T Moraes</cp:lastModifiedBy>
  <cp:revision>1</cp:revision>
  <dcterms:created xsi:type="dcterms:W3CDTF">2021-12-17T11:46:26Z</dcterms:created>
  <dcterms:modified xsi:type="dcterms:W3CDTF">2021-12-17T11:58:52Z</dcterms:modified>
</cp:coreProperties>
</file>