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  <a:endParaRPr lang="pt-BR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077E527-7453-4422-8423-0F179FFD13F1}" type="datetimeFigureOut">
              <a:rPr lang="pt-BR" smtClean="0"/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E42B8D7D-2425-4CA8-B9EE-80926EC81A19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anose="05020102010507070707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Título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Autores:</a:t>
            </a:r>
            <a:endParaRPr lang="pt-BR" dirty="0"/>
          </a:p>
          <a:p>
            <a:r>
              <a:rPr lang="pt-BR" dirty="0"/>
              <a:t>Orientador: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1"/>
          <a:srcRect b="28942"/>
          <a:stretch>
            <a:fillRect/>
          </a:stretch>
        </p:blipFill>
        <p:spPr>
          <a:xfrm>
            <a:off x="9204250" y="641229"/>
            <a:ext cx="2987750" cy="206163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87678" y="948098"/>
            <a:ext cx="89422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Especialização em Cuidados Paliativos</a:t>
            </a:r>
            <a:endParaRPr lang="pt-BR" sz="3200" b="1" dirty="0">
              <a:solidFill>
                <a:schemeClr val="bg1"/>
              </a:solidFill>
            </a:endParaRPr>
          </a:p>
          <a:p>
            <a:pPr algn="ctr"/>
            <a:r>
              <a:rPr lang="pt-BR" sz="2800" dirty="0">
                <a:solidFill>
                  <a:schemeClr val="bg1"/>
                </a:solidFill>
              </a:rPr>
              <a:t>Trabalho de Conclusão de Curso</a:t>
            </a:r>
            <a:endParaRPr lang="pt-B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Introdução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Questão problema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Justificativa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Metodologia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OBSERVAÇÃO: utilizar quantos slides forem necessários para apresentar sua metodologia de ação para intervenção.</a:t>
            </a:r>
            <a:endParaRPr lang="pt-BR" dirty="0">
              <a:solidFill>
                <a:srgbClr val="C00000"/>
              </a:solidFill>
            </a:endParaRPr>
          </a:p>
          <a:p>
            <a:r>
              <a:rPr lang="pt-BR" dirty="0">
                <a:solidFill>
                  <a:srgbClr val="C00000"/>
                </a:solidFill>
              </a:rPr>
              <a:t>É importante destacar:</a:t>
            </a:r>
            <a:endParaRPr lang="pt-BR" dirty="0">
              <a:solidFill>
                <a:srgbClr val="C00000"/>
              </a:solidFill>
            </a:endParaRPr>
          </a:p>
          <a:p>
            <a:pPr lvl="1"/>
            <a:r>
              <a:rPr lang="pt-BR" dirty="0">
                <a:solidFill>
                  <a:srgbClr val="C00000"/>
                </a:solidFill>
              </a:rPr>
              <a:t>Onde será realizada</a:t>
            </a:r>
            <a:endParaRPr lang="pt-BR" dirty="0">
              <a:solidFill>
                <a:srgbClr val="C00000"/>
              </a:solidFill>
            </a:endParaRPr>
          </a:p>
          <a:p>
            <a:pPr lvl="1"/>
            <a:r>
              <a:rPr lang="pt-BR" dirty="0">
                <a:solidFill>
                  <a:srgbClr val="C00000"/>
                </a:solidFill>
              </a:rPr>
              <a:t>O que será realizada</a:t>
            </a:r>
            <a:endParaRPr lang="pt-BR" dirty="0">
              <a:solidFill>
                <a:srgbClr val="C00000"/>
              </a:solidFill>
            </a:endParaRPr>
          </a:p>
          <a:p>
            <a:pPr lvl="1"/>
            <a:r>
              <a:rPr lang="pt-BR" dirty="0">
                <a:solidFill>
                  <a:srgbClr val="C00000"/>
                </a:solidFill>
              </a:rPr>
              <a:t>Como será realizada</a:t>
            </a:r>
            <a:endParaRPr lang="pt-BR" dirty="0">
              <a:solidFill>
                <a:srgbClr val="C00000"/>
              </a:solidFill>
            </a:endParaRPr>
          </a:p>
          <a:p>
            <a:pPr lvl="1"/>
            <a:r>
              <a:rPr lang="pt-BR" dirty="0">
                <a:solidFill>
                  <a:srgbClr val="C00000"/>
                </a:solidFill>
              </a:rPr>
              <a:t>Quando será realizada</a:t>
            </a:r>
            <a:endParaRPr lang="pt-BR" dirty="0">
              <a:solidFill>
                <a:srgbClr val="C00000"/>
              </a:solidFill>
            </a:endParaRPr>
          </a:p>
          <a:p>
            <a:pPr lvl="1"/>
            <a:r>
              <a:rPr lang="pt-BR" dirty="0">
                <a:solidFill>
                  <a:srgbClr val="C00000"/>
                </a:solidFill>
              </a:rPr>
              <a:t>Quem estará envolvido no processa</a:t>
            </a:r>
            <a:endParaRPr lang="pt-BR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Resultados esperados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Orçamento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Cronograma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/>
              <a:t>Referências bibliográficas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adro">
  <a:themeElements>
    <a:clrScheme name="Personalizada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C0000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Quadro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adr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WPS Presentation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SimSun</vt:lpstr>
      <vt:lpstr>Wingdings</vt:lpstr>
      <vt:lpstr>Wingdings 2</vt:lpstr>
      <vt:lpstr>Corbel</vt:lpstr>
      <vt:lpstr>Microsoft YaHei</vt:lpstr>
      <vt:lpstr>Arial Unicode MS</vt:lpstr>
      <vt:lpstr>Calibri</vt:lpstr>
      <vt:lpstr>Quadro</vt:lpstr>
      <vt:lpstr>Título</vt:lpstr>
      <vt:lpstr>Introdução</vt:lpstr>
      <vt:lpstr>Questão problema</vt:lpstr>
      <vt:lpstr>Justificativa</vt:lpstr>
      <vt:lpstr>Metodologia</vt:lpstr>
      <vt:lpstr>Resultados esperados</vt:lpstr>
      <vt:lpstr>Orçamento</vt:lpstr>
      <vt:lpstr>Cronograma</vt:lpstr>
      <vt:lpstr>Referências bibliográficas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Juliano T Moraes</dc:creator>
  <cp:lastModifiedBy>isabe</cp:lastModifiedBy>
  <cp:revision>2</cp:revision>
  <dcterms:created xsi:type="dcterms:W3CDTF">2021-12-17T11:46:00Z</dcterms:created>
  <dcterms:modified xsi:type="dcterms:W3CDTF">2026-08-26T13:45:03Z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CA1FF621C7574AEC83755894C9DC2940_13</vt:lpwstr>
  </property>
  <property fmtid="{D5CDD505-2E9C-101B-9397-08002B2CF9AE}" pid="3" name="KSOProductBuildVer">
    <vt:lpwstr>1046-12.1.0.28032</vt:lpwstr>
  </property>
</Properties>
</file>