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5" y="336"/>
      </p:cViewPr>
      <p:guideLst>
        <p:guide orient="horz" pos="2160"/>
        <p:guide pos="2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A604-3711-425B-98A4-E45B0651897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F192-3F0D-4864-BD86-0908CCA8178C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 rot="0">
            <a:off x="107315" y="1340485"/>
            <a:ext cx="8820150" cy="4356100"/>
            <a:chOff x="107504" y="1340768"/>
            <a:chExt cx="8820150" cy="4356100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107504" y="1340768"/>
              <a:ext cx="4410075" cy="4356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endParaRPr lang="pt-B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1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UNIVERSIDADE FEDERAL DE SÃO JOÃO DEL-REI</a:t>
              </a: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1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CAMPUS CENTRO-OESTE DONA LINDU</a:t>
              </a: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pt-BR" sz="11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PROGRAMA DE PÓS-GRADUAÇÃO EM ENFERMAGEM</a:t>
              </a: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100" dirty="0">
                  <a:latin typeface="Arial" panose="020B0604020202020204" pitchFamily="34" charset="0"/>
                  <a:cs typeface="Arial" panose="020B0604020202020204" pitchFamily="34" charset="0"/>
                </a:rPr>
                <a:t>DISSERTAÇÃO DE MESTRADO</a:t>
              </a:r>
              <a:endParaRPr lang="pt-B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1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TÍTULO</a:t>
              </a:r>
              <a:endParaRPr kumimoji="0" lang="pt-BR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1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AUTORIA</a:t>
              </a:r>
              <a:endParaRPr kumimoji="0" lang="pt-BR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pt-BR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pt-B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Orientador:</a:t>
              </a:r>
              <a:endParaRPr kumimoji="0" lang="pt-BR" sz="11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2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kumimoji="0" lang="pt-BR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pt-B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0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DIVINÓPOLIS/MG</a:t>
              </a:r>
              <a:endPara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0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ANO XXXX</a:t>
              </a:r>
              <a:endParaRPr kumimoji="0" lang="pt-BR" sz="10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4517578" y="1340768"/>
              <a:ext cx="4410075" cy="4356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</a:pPr>
              <a:endParaRPr kumimoji="0" lang="pt-BR" sz="11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2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pt-BR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pt-BR" sz="12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SUMÁRIO</a:t>
              </a:r>
              <a:r>
                <a:rPr kumimoji="0" lang="pt-BR" sz="12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tângulo 5"/>
            <p:cNvSpPr/>
            <p:nvPr/>
          </p:nvSpPr>
          <p:spPr>
            <a:xfrm>
              <a:off x="107504" y="1340768"/>
              <a:ext cx="4410075" cy="4356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4517579" y="1340768"/>
              <a:ext cx="4410075" cy="4356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26" name="Picture 2" descr="UFSJ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8290" y="1523365"/>
            <a:ext cx="713740" cy="717550"/>
          </a:xfrm>
          <a:prstGeom prst="rect">
            <a:avLst/>
          </a:prstGeom>
          <a:noFill/>
        </p:spPr>
      </p:pic>
      <p:pic>
        <p:nvPicPr>
          <p:cNvPr id="15" name="Imagem 14" descr="logo pgenf_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735" y="1439545"/>
            <a:ext cx="1202055" cy="801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WPS Presentation</Application>
  <PresentationFormat>Apresentação na tela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Segoe Print</vt:lpstr>
      <vt:lpstr>Tema do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Taynara</dc:creator>
  <cp:lastModifiedBy>PGENF</cp:lastModifiedBy>
  <cp:revision>8</cp:revision>
  <dcterms:created xsi:type="dcterms:W3CDTF">2013-03-25T16:02:00Z</dcterms:created>
  <dcterms:modified xsi:type="dcterms:W3CDTF">2019-02-12T16:40:22Z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1046-10.2.0.7635</vt:lpwstr>
  </property>
</Properties>
</file>