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25199975" cy="39600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0" d="100"/>
          <a:sy n="20" d="100"/>
        </p:scale>
        <p:origin x="25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25174974-BAE4-405F-AF39-831FC29A52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036D2D9-A53D-4DF7-9176-F1EE4B989C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1063A-9C78-4A7C-A275-6EFD72AC494C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7EA334E-4300-4F08-B832-851EEF7414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D0D7089-EC2A-4D04-A8AA-B17810FE47D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F1E9F-52F9-49C5-9671-77F188D697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1874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6524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id="{5617F757-166E-4C43-A606-5CC0E56F7CB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973" y="36422188"/>
            <a:ext cx="1936276" cy="1936276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42E9F7C8-2F21-4DA8-8AC2-C0354E79128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639" y="36203328"/>
            <a:ext cx="3301999" cy="2373996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3EDCBB52-3212-4BC8-B4DB-4EE47ED591A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9011" y="36397778"/>
            <a:ext cx="1954200" cy="1985097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C94448ED-50C9-455B-8613-8DEBA6A37E9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9546" y="36124637"/>
            <a:ext cx="1864325" cy="2531378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99ACC32F-02C0-4998-848A-6B6609760B19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584" y="36378816"/>
            <a:ext cx="2027092" cy="2023021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96E6CD20-B733-4C0E-B563-10018616490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0208" y="36218275"/>
            <a:ext cx="2853690" cy="2344103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7F47E534-FA63-4371-B2C8-8CBFF3154B2C}"/>
              </a:ext>
            </a:extLst>
          </p:cNvPr>
          <p:cNvSpPr txBox="1"/>
          <p:nvPr userDrawn="1"/>
        </p:nvSpPr>
        <p:spPr>
          <a:xfrm>
            <a:off x="0" y="2972643"/>
            <a:ext cx="25199975" cy="3046988"/>
          </a:xfrm>
          <a:prstGeom prst="rect">
            <a:avLst/>
          </a:prstGeom>
          <a:solidFill>
            <a:srgbClr val="FF3333">
              <a:alpha val="44000"/>
            </a:srgbClr>
          </a:solidFill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pt-BR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II WORKSHOP</a:t>
            </a:r>
          </a:p>
          <a:p>
            <a:pPr algn="ctr"/>
            <a:r>
              <a:rPr lang="pt-BR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Redes Elétricas Inteligentes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pic>
        <p:nvPicPr>
          <p:cNvPr id="17" name="Picture 2" descr="https://www.ufjf.br/wp-content/plugins/imgpgprinc_novo/arquivos/inerge/1.jpg">
            <a:extLst>
              <a:ext uri="{FF2B5EF4-FFF2-40B4-BE49-F238E27FC236}">
                <a16:creationId xmlns:a16="http://schemas.microsoft.com/office/drawing/2014/main" id="{F58D5EC0-2712-4D4B-89B1-ADC0961BD29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56" t="-2390" b="-1"/>
          <a:stretch/>
        </p:blipFill>
        <p:spPr bwMode="auto">
          <a:xfrm>
            <a:off x="13206922" y="551305"/>
            <a:ext cx="10657738" cy="2180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C9729197-243B-4627-B40A-600866A41B1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969" y="551305"/>
            <a:ext cx="2878427" cy="2350715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58019A16-C242-48EB-8F5A-CACB1D43B847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884" y="551305"/>
            <a:ext cx="2356559" cy="2351015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CD0D0C40-6491-4BAA-90DA-8874FD608293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354" y="551305"/>
            <a:ext cx="4917004" cy="217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722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7">
            <a:extLst>
              <a:ext uri="{FF2B5EF4-FFF2-40B4-BE49-F238E27FC236}">
                <a16:creationId xmlns:a16="http://schemas.microsoft.com/office/drawing/2014/main" id="{2A65F893-60FE-413E-8BD0-CCF85FC76A3F}"/>
              </a:ext>
            </a:extLst>
          </p:cNvPr>
          <p:cNvSpPr txBox="1">
            <a:spLocks/>
          </p:cNvSpPr>
          <p:nvPr/>
        </p:nvSpPr>
        <p:spPr>
          <a:xfrm>
            <a:off x="1439863" y="10620000"/>
            <a:ext cx="10800000" cy="25200000"/>
          </a:xfrm>
          <a:prstGeom prst="rect">
            <a:avLst/>
          </a:prstGeom>
        </p:spPr>
        <p:txBody>
          <a:bodyPr/>
          <a:lstStyle>
            <a:lvl1pPr marL="629999" indent="-629999" algn="l" defTabSz="2519995" rtl="0" eaLnBrk="1" latinLnBrk="0" hangingPunct="1">
              <a:lnSpc>
                <a:spcPct val="90000"/>
              </a:lnSpc>
              <a:spcBef>
                <a:spcPts val="2756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259997" indent="0" algn="l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19995" indent="0" algn="l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55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0" algn="l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039990" indent="0" algn="l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929986" indent="-629999" algn="l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189984" indent="-629999" algn="l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449981" indent="-629999" algn="l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709979" indent="-629999" algn="l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Clique para adicionar texto</a:t>
            </a:r>
          </a:p>
        </p:txBody>
      </p:sp>
      <p:sp>
        <p:nvSpPr>
          <p:cNvPr id="10" name="Espaço Reservado para Texto 7">
            <a:extLst>
              <a:ext uri="{FF2B5EF4-FFF2-40B4-BE49-F238E27FC236}">
                <a16:creationId xmlns:a16="http://schemas.microsoft.com/office/drawing/2014/main" id="{0742593F-93F3-420F-9993-19E49EC0DD0C}"/>
              </a:ext>
            </a:extLst>
          </p:cNvPr>
          <p:cNvSpPr txBox="1">
            <a:spLocks/>
          </p:cNvSpPr>
          <p:nvPr/>
        </p:nvSpPr>
        <p:spPr>
          <a:xfrm>
            <a:off x="12960000" y="10620000"/>
            <a:ext cx="10800000" cy="25200000"/>
          </a:xfrm>
          <a:prstGeom prst="rect">
            <a:avLst/>
          </a:prstGeom>
        </p:spPr>
        <p:txBody>
          <a:bodyPr/>
          <a:lstStyle>
            <a:lvl1pPr marL="629999" indent="-629999" algn="l" defTabSz="2519995" rtl="0" eaLnBrk="1" latinLnBrk="0" hangingPunct="1">
              <a:lnSpc>
                <a:spcPct val="90000"/>
              </a:lnSpc>
              <a:spcBef>
                <a:spcPts val="2756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259997" indent="0" algn="l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19995" indent="0" algn="l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55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0" algn="l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039990" indent="0" algn="l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929986" indent="-629999" algn="l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189984" indent="-629999" algn="l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449981" indent="-629999" algn="l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709979" indent="-629999" algn="l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Clique para adicionar texto</a:t>
            </a:r>
          </a:p>
        </p:txBody>
      </p:sp>
      <p:sp>
        <p:nvSpPr>
          <p:cNvPr id="11" name="Espaço Reservado para Texto 10">
            <a:extLst>
              <a:ext uri="{FF2B5EF4-FFF2-40B4-BE49-F238E27FC236}">
                <a16:creationId xmlns:a16="http://schemas.microsoft.com/office/drawing/2014/main" id="{48517799-09E6-4975-9D44-207983B1ECF0}"/>
              </a:ext>
            </a:extLst>
          </p:cNvPr>
          <p:cNvSpPr txBox="1">
            <a:spLocks/>
          </p:cNvSpPr>
          <p:nvPr/>
        </p:nvSpPr>
        <p:spPr>
          <a:xfrm>
            <a:off x="1440000" y="6120000"/>
            <a:ext cx="22320000" cy="3960000"/>
          </a:xfrm>
          <a:prstGeom prst="rect">
            <a:avLst/>
          </a:prstGeom>
        </p:spPr>
        <p:txBody>
          <a:bodyPr anchor="ctr" anchorCtr="0"/>
          <a:lstStyle>
            <a:lvl1pPr marL="0" indent="0" algn="l" defTabSz="2519995" rtl="0" eaLnBrk="1" latinLnBrk="0" hangingPunct="1">
              <a:lnSpc>
                <a:spcPct val="90000"/>
              </a:lnSpc>
              <a:spcBef>
                <a:spcPts val="2756"/>
              </a:spcBef>
              <a:buFont typeface="Arial" panose="020B0604020202020204" pitchFamily="34" charset="0"/>
              <a:buNone/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259997" indent="0" algn="l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19995" indent="0" algn="l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55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0" algn="l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039990" indent="0" algn="l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929986" indent="-629999" algn="l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189984" indent="-629999" algn="l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449981" indent="-629999" algn="l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709979" indent="-629999" algn="l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Clique para adicionar um título</a:t>
            </a:r>
          </a:p>
        </p:txBody>
      </p:sp>
    </p:spTree>
    <p:extLst>
      <p:ext uri="{BB962C8B-B14F-4D97-AF65-F5344CB8AC3E}">
        <p14:creationId xmlns:p14="http://schemas.microsoft.com/office/powerpoint/2010/main" val="34793268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13</Words>
  <Application>Microsoft Office PowerPoint</Application>
  <PresentationFormat>Personalizar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 ExtraBold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Manso</dc:creator>
  <cp:lastModifiedBy>Luiz Manso</cp:lastModifiedBy>
  <cp:revision>6</cp:revision>
  <dcterms:created xsi:type="dcterms:W3CDTF">2018-10-03T20:15:44Z</dcterms:created>
  <dcterms:modified xsi:type="dcterms:W3CDTF">2018-10-03T21:03:55Z</dcterms:modified>
</cp:coreProperties>
</file>