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669852-AAB8-4B53-B076-EA3DAC94F1CD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AE4A7-3518-4F60-9F09-1B31D0B72BB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7224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Cada</a:t>
            </a:r>
            <a:r>
              <a:rPr lang="pt-BR" baseline="0" dirty="0" smtClean="0"/>
              <a:t> aluno vai ter em mãos uma tabela com as letras para facilitar o acompanhamento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AE4A7-3518-4F60-9F09-1B31D0B72BBD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6174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EC3E-EE55-4A52-91DB-1EB344B6A3DB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454B-9946-48D2-A69E-0CB8500A34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6908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EC3E-EE55-4A52-91DB-1EB344B6A3DB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454B-9946-48D2-A69E-0CB8500A34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1583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EC3E-EE55-4A52-91DB-1EB344B6A3DB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454B-9946-48D2-A69E-0CB8500A34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5543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EC3E-EE55-4A52-91DB-1EB344B6A3DB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454B-9946-48D2-A69E-0CB8500A34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931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EC3E-EE55-4A52-91DB-1EB344B6A3DB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454B-9946-48D2-A69E-0CB8500A34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414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EC3E-EE55-4A52-91DB-1EB344B6A3DB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454B-9946-48D2-A69E-0CB8500A34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9080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EC3E-EE55-4A52-91DB-1EB344B6A3DB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454B-9946-48D2-A69E-0CB8500A34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7866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EC3E-EE55-4A52-91DB-1EB344B6A3DB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454B-9946-48D2-A69E-0CB8500A34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6986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EC3E-EE55-4A52-91DB-1EB344B6A3DB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454B-9946-48D2-A69E-0CB8500A34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3803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EC3E-EE55-4A52-91DB-1EB344B6A3DB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454B-9946-48D2-A69E-0CB8500A34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2613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0EC3E-EE55-4A52-91DB-1EB344B6A3DB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4454B-9946-48D2-A69E-0CB8500A34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4333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0EC3E-EE55-4A52-91DB-1EB344B6A3DB}" type="datetimeFigureOut">
              <a:rPr lang="pt-BR" smtClean="0"/>
              <a:t>10/09/2020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4454B-9946-48D2-A69E-0CB8500A34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2656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t.wikihow.com/Aprender-C%C3%B3digo-Mors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media" Target="../media/media2.wav"/><Relationship Id="rId7" Type="http://schemas.openxmlformats.org/officeDocument/2006/relationships/image" Target="../media/image2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audio" Target="../media/media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5.wav"/><Relationship Id="rId1" Type="http://schemas.microsoft.com/office/2007/relationships/media" Target="../media/media5.wav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Aula 01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5118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O código Morse é um sistema de comunicação que usa uma série de pontos e traços para enviar mensagens em código, e foi desenvolvido por Samuel F. B. Morse. Embora tenha sido criado originalmente como uma maneira de se comunicar usando as linhas de telégrafo, ele ainda é utilizado hoje em dia por radioamadores e também é útil para enviar sinais urgentes em emergências. Ainda que não seja difícil aprendê-lo, é preciso dedicação e estudo, como em qualquer outro idioma. Depois de aprender o significado dos sinais básicos, você poderá começar a escrever e traduzir suas próprias mensagens</a:t>
            </a:r>
            <a:r>
              <a:rPr lang="pt-BR" dirty="0" smtClean="0"/>
              <a:t>.</a:t>
            </a:r>
          </a:p>
          <a:p>
            <a:endParaRPr lang="pt-BR" sz="1600" dirty="0"/>
          </a:p>
          <a:p>
            <a:r>
              <a:rPr lang="pt-BR" sz="1600" dirty="0" smtClean="0"/>
              <a:t>Fonte: </a:t>
            </a:r>
            <a:r>
              <a:rPr lang="pt-BR" sz="1400" dirty="0" smtClean="0">
                <a:hlinkClick r:id="rId2"/>
              </a:rPr>
              <a:t>https://pt.wikihow.com/Aprender-C%C3%B3digo-Morse</a:t>
            </a:r>
            <a:endParaRPr lang="pt-BR" sz="1600" dirty="0" smtClean="0"/>
          </a:p>
        </p:txBody>
      </p:sp>
    </p:spTree>
    <p:extLst>
      <p:ext uri="{BB962C8B-B14F-4D97-AF65-F5344CB8AC3E}">
        <p14:creationId xmlns:p14="http://schemas.microsoft.com/office/powerpoint/2010/main" val="238617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3204" y="1526058"/>
            <a:ext cx="8229600" cy="4525963"/>
          </a:xfrm>
        </p:spPr>
        <p:txBody>
          <a:bodyPr/>
          <a:lstStyle/>
          <a:p>
            <a:r>
              <a:rPr lang="pt-BR" dirty="0" smtClean="0"/>
              <a:t>As letras são compostas por sons curtos e largos eu chamaremos de pontos e traços.</a:t>
            </a:r>
          </a:p>
          <a:p>
            <a:endParaRPr lang="pt-BR" dirty="0"/>
          </a:p>
          <a:p>
            <a:r>
              <a:rPr lang="pt-BR" dirty="0" smtClean="0"/>
              <a:t>Ponto                              Traço   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Nessa aula aprenderemos as vogais, “A” “E” “I” “O” e “U”  </a:t>
            </a:r>
            <a:endParaRPr lang="pt-BR" dirty="0"/>
          </a:p>
        </p:txBody>
      </p:sp>
      <p:pic>
        <p:nvPicPr>
          <p:cNvPr id="4" name="E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2627784" y="3140968"/>
            <a:ext cx="609600" cy="609600"/>
          </a:xfrm>
          <a:prstGeom prst="rect">
            <a:avLst/>
          </a:prstGeom>
        </p:spPr>
      </p:pic>
      <p:pic>
        <p:nvPicPr>
          <p:cNvPr id="5" name="T.wav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6211416" y="314181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90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63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499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Letra </a:t>
            </a:r>
            <a:r>
              <a:rPr lang="pt-BR" b="1" u="sng" dirty="0" smtClean="0"/>
              <a:t>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letra “A” é representada por um ponto e um traço, da seguinte maneira: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Seu som será o seguinte: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229" y="2996952"/>
            <a:ext cx="113347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6"/>
          <p:cNvSpPr/>
          <p:nvPr/>
        </p:nvSpPr>
        <p:spPr>
          <a:xfrm>
            <a:off x="1871076" y="5301208"/>
            <a:ext cx="518457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4" name="A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3979166" y="5368693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91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35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Letra </a:t>
            </a:r>
            <a:r>
              <a:rPr lang="pt-BR" b="1" dirty="0" smtClean="0"/>
              <a:t>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 letra “E” é representada somente por um ponto, da seguinte maneira:</a:t>
            </a:r>
          </a:p>
          <a:p>
            <a:r>
              <a:rPr lang="pt-BR" dirty="0" smtClean="0"/>
              <a:t>             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Seu som será o seguinte: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                               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5988" y="2926223"/>
            <a:ext cx="103822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1547664" y="5229200"/>
            <a:ext cx="532859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E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160300" y="528444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03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63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Letra </a:t>
            </a:r>
            <a:r>
              <a:rPr lang="pt-BR" b="1" dirty="0" smtClean="0"/>
              <a:t>I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letra “I” é representada por dois pontos, da seguinte maneira: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Seu som será o seguinte:</a:t>
            </a:r>
          </a:p>
          <a:p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045265"/>
            <a:ext cx="11239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1475656" y="5157192"/>
            <a:ext cx="626469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303204" y="526767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79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00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Letra </a:t>
            </a:r>
            <a:r>
              <a:rPr lang="pt-BR" b="1" dirty="0"/>
              <a:t>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letra “O” é representada por três traços, da seguinte maneira:</a:t>
            </a:r>
          </a:p>
          <a:p>
            <a:endParaRPr lang="pt-BR" dirty="0"/>
          </a:p>
          <a:p>
            <a:r>
              <a:rPr lang="pt-BR" dirty="0" smtClean="0"/>
              <a:t>                                      </a:t>
            </a:r>
          </a:p>
          <a:p>
            <a:endParaRPr lang="pt-BR" dirty="0" smtClean="0"/>
          </a:p>
          <a:p>
            <a:r>
              <a:rPr lang="pt-BR" dirty="0" smtClean="0"/>
              <a:t>Seu som será o seguinte:</a:t>
            </a:r>
            <a:endParaRPr lang="pt-BR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411" y="3140968"/>
            <a:ext cx="1019175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1979712" y="5157192"/>
            <a:ext cx="496855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O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524843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53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48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Letra </a:t>
            </a:r>
            <a:r>
              <a:rPr lang="pt-BR" b="1" dirty="0" smtClean="0"/>
              <a:t>U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letra “U” é representada por dois pontos e um traço, da seguinte maneira:</a:t>
            </a:r>
          </a:p>
          <a:p>
            <a:endParaRPr lang="pt-BR" dirty="0"/>
          </a:p>
          <a:p>
            <a:r>
              <a:rPr lang="pt-BR" dirty="0" smtClean="0"/>
              <a:t>                                 </a:t>
            </a:r>
          </a:p>
          <a:p>
            <a:endParaRPr lang="pt-BR" dirty="0"/>
          </a:p>
          <a:p>
            <a:r>
              <a:rPr lang="pt-BR" dirty="0" smtClean="0"/>
              <a:t>Seu som será o seguinte:</a:t>
            </a:r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550" y="2895600"/>
            <a:ext cx="11049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1763688" y="5157192"/>
            <a:ext cx="5544616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U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31196" y="521243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56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71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Atividade para fixação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pPr lvl="0"/>
            <a:r>
              <a:rPr lang="pt-BR" dirty="0"/>
              <a:t>Distribuir uma folha para cada onde terá lacunas para que preencham de acordo com a letra que escutaram.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511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323</Words>
  <Application>Microsoft Office PowerPoint</Application>
  <PresentationFormat>Apresentação na tela (4:3)</PresentationFormat>
  <Paragraphs>51</Paragraphs>
  <Slides>9</Slides>
  <Notes>1</Notes>
  <HiddenSlides>0</HiddenSlides>
  <MMClips>7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Aula 01</vt:lpstr>
      <vt:lpstr>Introdução</vt:lpstr>
      <vt:lpstr>INTRODUÇÃO</vt:lpstr>
      <vt:lpstr>Letra A</vt:lpstr>
      <vt:lpstr>Letra E</vt:lpstr>
      <vt:lpstr>Letra I</vt:lpstr>
      <vt:lpstr>Letra O</vt:lpstr>
      <vt:lpstr>Letra U </vt:lpstr>
      <vt:lpstr>Atividade para fixação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01</dc:title>
  <dc:creator>Carlos</dc:creator>
  <cp:lastModifiedBy>Carlos</cp:lastModifiedBy>
  <cp:revision>9</cp:revision>
  <dcterms:created xsi:type="dcterms:W3CDTF">2020-06-24T19:33:15Z</dcterms:created>
  <dcterms:modified xsi:type="dcterms:W3CDTF">2020-09-10T21:17:17Z</dcterms:modified>
</cp:coreProperties>
</file>