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52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00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93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10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35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5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67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1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16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41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03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1E928-8AE2-4A86-954E-E1B240027E87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51455-1883-409A-9CB7-EDBC9BC951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89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3" Type="http://schemas.microsoft.com/office/2007/relationships/media" Target="../media/media2.wav"/><Relationship Id="rId7" Type="http://schemas.microsoft.com/office/2007/relationships/media" Target="../media/media4.wav"/><Relationship Id="rId12" Type="http://schemas.openxmlformats.org/officeDocument/2006/relationships/image" Target="../media/image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slideLayout" Target="../slideLayouts/slideLayout2.xml"/><Relationship Id="rId5" Type="http://schemas.microsoft.com/office/2007/relationships/media" Target="../media/media3.wav"/><Relationship Id="rId10" Type="http://schemas.openxmlformats.org/officeDocument/2006/relationships/audio" Target="../media/media5.wav"/><Relationship Id="rId4" Type="http://schemas.openxmlformats.org/officeDocument/2006/relationships/audio" Target="../media/media2.wav"/><Relationship Id="rId9" Type="http://schemas.microsoft.com/office/2007/relationships/media" Target="../media/media5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04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82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aulas passada aprendemos mais três consoantes do nosso alfabeto que foram as </a:t>
            </a:r>
            <a:r>
              <a:rPr lang="pt-BR" dirty="0" err="1" smtClean="0"/>
              <a:t>as</a:t>
            </a:r>
            <a:r>
              <a:rPr lang="pt-BR" dirty="0" smtClean="0"/>
              <a:t> letras “B”, “F” e “T”. No total já sabemos 6 consoantes que são :</a:t>
            </a:r>
          </a:p>
          <a:p>
            <a:pPr marL="0" indent="0">
              <a:buNone/>
            </a:pPr>
            <a:r>
              <a:rPr lang="pt-BR" dirty="0" smtClean="0"/>
              <a:t>P          R           S         B         F          T </a:t>
            </a:r>
          </a:p>
          <a:p>
            <a:endParaRPr lang="pt-BR" dirty="0" smtClean="0"/>
          </a:p>
          <a:p>
            <a:r>
              <a:rPr lang="pt-BR" dirty="0" smtClean="0"/>
              <a:t>hoje aprenderemos mais </a:t>
            </a:r>
            <a:r>
              <a:rPr lang="pt-BR" dirty="0" err="1" smtClean="0"/>
              <a:t>tres</a:t>
            </a:r>
            <a:r>
              <a:rPr lang="pt-BR" dirty="0" smtClean="0"/>
              <a:t>: “M”, “N” e “G”</a:t>
            </a:r>
            <a:endParaRPr lang="pt-BR" dirty="0"/>
          </a:p>
        </p:txBody>
      </p:sp>
      <p:pic>
        <p:nvPicPr>
          <p:cNvPr id="10" name="P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946323" y="3717032"/>
            <a:ext cx="609600" cy="609600"/>
          </a:xfrm>
          <a:prstGeom prst="rect">
            <a:avLst/>
          </a:prstGeom>
        </p:spPr>
      </p:pic>
      <p:pic>
        <p:nvPicPr>
          <p:cNvPr id="11" name="R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2051720" y="3717032"/>
            <a:ext cx="609600" cy="609600"/>
          </a:xfrm>
          <a:prstGeom prst="rect">
            <a:avLst/>
          </a:prstGeom>
        </p:spPr>
      </p:pic>
      <p:pic>
        <p:nvPicPr>
          <p:cNvPr id="12" name="S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3219305" y="3717032"/>
            <a:ext cx="609600" cy="609600"/>
          </a:xfrm>
          <a:prstGeom prst="rect">
            <a:avLst/>
          </a:prstGeom>
        </p:spPr>
      </p:pic>
      <p:pic>
        <p:nvPicPr>
          <p:cNvPr id="13" name="B.wav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4355976" y="3717032"/>
            <a:ext cx="609600" cy="609600"/>
          </a:xfrm>
          <a:prstGeom prst="rect">
            <a:avLst/>
          </a:prstGeom>
        </p:spPr>
      </p:pic>
      <p:pic>
        <p:nvPicPr>
          <p:cNvPr id="14" name="F.wav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5258544" y="3717032"/>
            <a:ext cx="609600" cy="609600"/>
          </a:xfrm>
          <a:prstGeom prst="rect">
            <a:avLst/>
          </a:prstGeom>
        </p:spPr>
      </p:pic>
      <p:pic>
        <p:nvPicPr>
          <p:cNvPr id="15" name="T.wav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6372200" y="37170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71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635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912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912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499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“M” é representada por dois traços, da seguinte maneira 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Seu som será o seguinte :</a:t>
            </a:r>
          </a:p>
          <a:p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2" y="3212976"/>
            <a:ext cx="1095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M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94908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2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1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“N” é representada por um traço e um ponto, da seguinte maneira :</a:t>
            </a:r>
          </a:p>
          <a:p>
            <a:r>
              <a:rPr lang="pt-BR" dirty="0" smtClean="0"/>
              <a:t>                     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Seu som será o seguinte: </a:t>
            </a:r>
          </a:p>
          <a:p>
            <a:r>
              <a:rPr lang="pt-BR" dirty="0" smtClean="0"/>
              <a:t>         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3284984"/>
            <a:ext cx="10477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N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55892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2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“G” é representada por dois traços e um ponto, da seguinte maneira :</a:t>
            </a:r>
          </a:p>
          <a:p>
            <a:r>
              <a:rPr lang="pt-BR" dirty="0" smtClean="0"/>
              <a:t>                          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Seu som será o seguinte:</a:t>
            </a: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36" y="2874996"/>
            <a:ext cx="1009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para fixação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Distribuir </a:t>
            </a:r>
            <a:r>
              <a:rPr lang="pt-BR" dirty="0"/>
              <a:t>uma folha para cada onde terá lacunas para que preencham de acordo com a letra que escutaram. </a:t>
            </a:r>
          </a:p>
          <a:p>
            <a:pPr lvl="0"/>
            <a:r>
              <a:rPr lang="pt-BR" dirty="0"/>
              <a:t>Começar de fato a formar palavras com as letras já aprendidas ( talvez um jogo para ver qual grupo acerta </a:t>
            </a:r>
            <a:r>
              <a:rPr lang="pt-BR" dirty="0" smtClean="0"/>
              <a:t>mais).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5198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180</Words>
  <Application>Microsoft Office PowerPoint</Application>
  <PresentationFormat>Apresentação na tela (4:3)</PresentationFormat>
  <Paragraphs>29</Paragraphs>
  <Slides>6</Slides>
  <Notes>0</Notes>
  <HiddenSlides>0</HiddenSlides>
  <MMClips>9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Aula 04</vt:lpstr>
      <vt:lpstr>Revisão </vt:lpstr>
      <vt:lpstr>Letra M</vt:lpstr>
      <vt:lpstr>Letra N</vt:lpstr>
      <vt:lpstr>Letra G</vt:lpstr>
      <vt:lpstr>Atividade para fixação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04</dc:title>
  <dc:creator>Carlos</dc:creator>
  <cp:lastModifiedBy>Carlos</cp:lastModifiedBy>
  <cp:revision>7</cp:revision>
  <dcterms:created xsi:type="dcterms:W3CDTF">2020-06-24T21:56:55Z</dcterms:created>
  <dcterms:modified xsi:type="dcterms:W3CDTF">2020-09-11T01:59:21Z</dcterms:modified>
</cp:coreProperties>
</file>