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2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63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87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79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90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6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6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03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99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19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73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FD4D-807C-44E5-9F00-86B68DDB7C91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8813-2480-4E4E-98E0-7EB76F04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37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2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05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35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Primeiramente vamos lembrar das ultimas letras que aprendemos:</a:t>
            </a:r>
          </a:p>
          <a:p>
            <a:r>
              <a:rPr lang="pt-BR" dirty="0" smtClean="0"/>
              <a:t>M            N            G  </a:t>
            </a:r>
          </a:p>
          <a:p>
            <a:endParaRPr lang="pt-BR" dirty="0" smtClean="0"/>
          </a:p>
          <a:p>
            <a:r>
              <a:rPr lang="pt-BR" dirty="0" smtClean="0"/>
              <a:t>Vamos ver também algumas palavras com as letras que aprendemos até então:</a:t>
            </a:r>
          </a:p>
          <a:p>
            <a:pPr marL="0" indent="0">
              <a:buNone/>
            </a:pPr>
            <a:r>
              <a:rPr lang="pt-BR" dirty="0" smtClean="0"/>
              <a:t>    Foto :                 Rei :               Baú:         </a:t>
            </a:r>
            <a:endParaRPr lang="pt-BR" dirty="0"/>
          </a:p>
        </p:txBody>
      </p:sp>
      <p:pic>
        <p:nvPicPr>
          <p:cNvPr id="7" name="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75656" y="2729345"/>
            <a:ext cx="609600" cy="609600"/>
          </a:xfrm>
          <a:prstGeom prst="rect">
            <a:avLst/>
          </a:prstGeom>
        </p:spPr>
      </p:pic>
      <p:pic>
        <p:nvPicPr>
          <p:cNvPr id="11" name="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02852" y="2729345"/>
            <a:ext cx="609600" cy="609600"/>
          </a:xfrm>
          <a:prstGeom prst="rect">
            <a:avLst/>
          </a:prstGeom>
        </p:spPr>
      </p:pic>
      <p:pic>
        <p:nvPicPr>
          <p:cNvPr id="12" name="G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2743200"/>
            <a:ext cx="609600" cy="609600"/>
          </a:xfrm>
          <a:prstGeom prst="rect">
            <a:avLst/>
          </a:prstGeom>
        </p:spPr>
      </p:pic>
      <p:pic>
        <p:nvPicPr>
          <p:cNvPr id="14" name="FOTO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85256" y="5013176"/>
            <a:ext cx="609600" cy="609600"/>
          </a:xfrm>
          <a:prstGeom prst="rect">
            <a:avLst/>
          </a:prstGeom>
        </p:spPr>
      </p:pic>
      <p:pic>
        <p:nvPicPr>
          <p:cNvPr id="15" name="REI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27984" y="5020103"/>
            <a:ext cx="609600" cy="609600"/>
          </a:xfrm>
          <a:prstGeom prst="rect">
            <a:avLst/>
          </a:prstGeom>
        </p:spPr>
      </p:pic>
      <p:pic>
        <p:nvPicPr>
          <p:cNvPr id="16" name="BAU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60232" y="5027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1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8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1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8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Letra </a:t>
            </a:r>
            <a:r>
              <a:rPr lang="pt-BR" b="1" dirty="0" smtClean="0"/>
              <a:t>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letra “L” é representada por um ponto, um traço e dois pontos e um ponto, da seguinte maneira :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Seu som será o seguinte :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212976"/>
            <a:ext cx="1028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261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Letra </a:t>
            </a:r>
            <a:r>
              <a:rPr lang="pt-BR" b="1" dirty="0" smtClean="0"/>
              <a:t>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letra “C” é representada por um traço, um ponto, um traço e um ponto, da seguinte maneira :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Seu som será o seguinte: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09" y="3124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261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Letra </a:t>
            </a:r>
            <a:r>
              <a:rPr lang="pt-BR" b="1" dirty="0" smtClean="0"/>
              <a:t>J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letra “j” é representada por um ponto e três traços, da seguinte maneira 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Seu som será o seguinte: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140968"/>
            <a:ext cx="1047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0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para fixação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/>
            <a:r>
              <a:rPr lang="pt-BR" dirty="0" smtClean="0"/>
              <a:t>Distribuir </a:t>
            </a:r>
            <a:r>
              <a:rPr lang="pt-BR" dirty="0"/>
              <a:t>uma folha para cada onde terá lacunas para que preencham de acordo com a letra que escutaram. </a:t>
            </a:r>
          </a:p>
          <a:p>
            <a:pPr lvl="0"/>
            <a:r>
              <a:rPr lang="pt-BR" dirty="0"/>
              <a:t>Fazer uma espécie de caça ao tesouro na escola, mas as pistas estarão codificadas (algum prêmio quando chegar no final).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4205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170</Words>
  <Application>Microsoft Office PowerPoint</Application>
  <PresentationFormat>Apresentação na tela (4:3)</PresentationFormat>
  <Paragraphs>28</Paragraphs>
  <Slides>6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Aula 05</vt:lpstr>
      <vt:lpstr>Revisão</vt:lpstr>
      <vt:lpstr>Letra L</vt:lpstr>
      <vt:lpstr>Letra C</vt:lpstr>
      <vt:lpstr>Letra J</vt:lpstr>
      <vt:lpstr>Atividade para fixação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05</dc:title>
  <dc:creator>Carlos</dc:creator>
  <cp:lastModifiedBy>Carlos</cp:lastModifiedBy>
  <cp:revision>6</cp:revision>
  <dcterms:created xsi:type="dcterms:W3CDTF">2020-06-25T16:49:20Z</dcterms:created>
  <dcterms:modified xsi:type="dcterms:W3CDTF">2020-09-11T02:07:10Z</dcterms:modified>
</cp:coreProperties>
</file>