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2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29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9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92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7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5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2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7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29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25A7-D874-41EE-85D8-3DF578574760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9533-8316-4645-8FDD-4C6279A22D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59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06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56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letras da aula passada foram :</a:t>
            </a:r>
          </a:p>
          <a:p>
            <a:endParaRPr lang="pt-BR" dirty="0"/>
          </a:p>
          <a:p>
            <a:r>
              <a:rPr lang="pt-BR" dirty="0" smtClean="0"/>
              <a:t>L                     C                     J   </a:t>
            </a:r>
          </a:p>
          <a:p>
            <a:endParaRPr lang="pt-BR" dirty="0"/>
          </a:p>
          <a:p>
            <a:r>
              <a:rPr lang="pt-BR" dirty="0" smtClean="0"/>
              <a:t>Vamos ver mais algumas palavras que as letras que já vimos até então:</a:t>
            </a:r>
          </a:p>
          <a:p>
            <a:r>
              <a:rPr lang="pt-BR" dirty="0" smtClean="0"/>
              <a:t>Loja:           carro:            bola:         sol: </a:t>
            </a:r>
            <a:endParaRPr lang="pt-BR" dirty="0"/>
          </a:p>
        </p:txBody>
      </p:sp>
      <p:pic>
        <p:nvPicPr>
          <p:cNvPr id="11" name="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47664" y="2819400"/>
            <a:ext cx="609600" cy="609600"/>
          </a:xfrm>
          <a:prstGeom prst="rect">
            <a:avLst/>
          </a:prstGeom>
        </p:spPr>
      </p:pic>
      <p:pic>
        <p:nvPicPr>
          <p:cNvPr id="12" name="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51920" y="2819400"/>
            <a:ext cx="609600" cy="609600"/>
          </a:xfrm>
          <a:prstGeom prst="rect">
            <a:avLst/>
          </a:prstGeom>
        </p:spPr>
      </p:pic>
      <p:pic>
        <p:nvPicPr>
          <p:cNvPr id="13" name="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24128" y="2804089"/>
            <a:ext cx="609600" cy="609600"/>
          </a:xfrm>
          <a:prstGeom prst="rect">
            <a:avLst/>
          </a:prstGeom>
        </p:spPr>
      </p:pic>
      <p:pic>
        <p:nvPicPr>
          <p:cNvPr id="14" name="LOJ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61917" y="5013176"/>
            <a:ext cx="609600" cy="609600"/>
          </a:xfrm>
          <a:prstGeom prst="rect">
            <a:avLst/>
          </a:prstGeom>
        </p:spPr>
      </p:pic>
      <p:pic>
        <p:nvPicPr>
          <p:cNvPr id="15" name="CARR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81725" y="5013176"/>
            <a:ext cx="609600" cy="609600"/>
          </a:xfrm>
          <a:prstGeom prst="rect">
            <a:avLst/>
          </a:prstGeom>
        </p:spPr>
      </p:pic>
      <p:pic>
        <p:nvPicPr>
          <p:cNvPr id="16" name="BOL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24128" y="5013176"/>
            <a:ext cx="609600" cy="609600"/>
          </a:xfrm>
          <a:prstGeom prst="rect">
            <a:avLst/>
          </a:prstGeom>
        </p:spPr>
      </p:pic>
      <p:pic>
        <p:nvPicPr>
          <p:cNvPr id="17" name="SOL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64288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4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6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5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“D” é representada por um traço e dois pontos, da seguinte maneira 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Seu som será o seguinte: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3212976"/>
            <a:ext cx="105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“K” é representada por um traço um ponto e um traço, da seguinte maneira :</a:t>
            </a:r>
          </a:p>
          <a:p>
            <a:r>
              <a:rPr lang="pt-BR" dirty="0" smtClean="0"/>
              <a:t>                       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Seu som será o seguinte: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9" y="3140968"/>
            <a:ext cx="1028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876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Letra </a:t>
            </a:r>
            <a:r>
              <a:rPr lang="pt-BR" b="1" dirty="0" smtClean="0"/>
              <a:t>Q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letra “Q” é representada por dois traços e u ponto e um traço, da seguinte maneira 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Seu som será o seguinte: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284984"/>
            <a:ext cx="1076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Q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335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para fixação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Distribuir </a:t>
            </a:r>
            <a:r>
              <a:rPr lang="pt-BR" dirty="0"/>
              <a:t>uma folha para cada onde terá lacunas para que preencham de acordo com a letra que escutaram. </a:t>
            </a:r>
          </a:p>
          <a:p>
            <a:pPr lvl="0"/>
            <a:r>
              <a:rPr lang="pt-BR" dirty="0"/>
              <a:t>Mostrar o código de fato sendo utilizado no radio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0010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151</Words>
  <Application>Microsoft Office PowerPoint</Application>
  <PresentationFormat>Apresentação na tela (4:3)</PresentationFormat>
  <Paragraphs>30</Paragraphs>
  <Slides>6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Aula 06</vt:lpstr>
      <vt:lpstr>Revisão</vt:lpstr>
      <vt:lpstr>Letra D</vt:lpstr>
      <vt:lpstr>Letra K</vt:lpstr>
      <vt:lpstr>Letra Q</vt:lpstr>
      <vt:lpstr>Atividade para fixação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06</dc:title>
  <dc:creator>Carlos</dc:creator>
  <cp:lastModifiedBy>Carlos</cp:lastModifiedBy>
  <cp:revision>5</cp:revision>
  <dcterms:created xsi:type="dcterms:W3CDTF">2020-06-25T17:20:25Z</dcterms:created>
  <dcterms:modified xsi:type="dcterms:W3CDTF">2020-09-11T02:22:01Z</dcterms:modified>
</cp:coreProperties>
</file>