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0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63D673-D1C1-41F6-823F-EC95FCFD787D}" type="datetimeFigureOut">
              <a:rPr lang="pt-BR" smtClean="0"/>
              <a:t>10/09/2020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5281A1-6007-4746-80C1-9E2D2C08ACB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338392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63D673-D1C1-41F6-823F-EC95FCFD787D}" type="datetimeFigureOut">
              <a:rPr lang="pt-BR" smtClean="0"/>
              <a:t>10/09/2020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5281A1-6007-4746-80C1-9E2D2C08ACB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756864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63D673-D1C1-41F6-823F-EC95FCFD787D}" type="datetimeFigureOut">
              <a:rPr lang="pt-BR" smtClean="0"/>
              <a:t>10/09/2020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5281A1-6007-4746-80C1-9E2D2C08ACB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668310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63D673-D1C1-41F6-823F-EC95FCFD787D}" type="datetimeFigureOut">
              <a:rPr lang="pt-BR" smtClean="0"/>
              <a:t>10/09/2020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5281A1-6007-4746-80C1-9E2D2C08ACB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735976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63D673-D1C1-41F6-823F-EC95FCFD787D}" type="datetimeFigureOut">
              <a:rPr lang="pt-BR" smtClean="0"/>
              <a:t>10/09/2020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5281A1-6007-4746-80C1-9E2D2C08ACB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785263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63D673-D1C1-41F6-823F-EC95FCFD787D}" type="datetimeFigureOut">
              <a:rPr lang="pt-BR" smtClean="0"/>
              <a:t>10/09/2020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5281A1-6007-4746-80C1-9E2D2C08ACB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298130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63D673-D1C1-41F6-823F-EC95FCFD787D}" type="datetimeFigureOut">
              <a:rPr lang="pt-BR" smtClean="0"/>
              <a:t>10/09/2020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5281A1-6007-4746-80C1-9E2D2C08ACB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064801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63D673-D1C1-41F6-823F-EC95FCFD787D}" type="datetimeFigureOut">
              <a:rPr lang="pt-BR" smtClean="0"/>
              <a:t>10/09/2020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5281A1-6007-4746-80C1-9E2D2C08ACB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871567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63D673-D1C1-41F6-823F-EC95FCFD787D}" type="datetimeFigureOut">
              <a:rPr lang="pt-BR" smtClean="0"/>
              <a:t>10/09/2020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5281A1-6007-4746-80C1-9E2D2C08ACB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809418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63D673-D1C1-41F6-823F-EC95FCFD787D}" type="datetimeFigureOut">
              <a:rPr lang="pt-BR" smtClean="0"/>
              <a:t>10/09/2020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5281A1-6007-4746-80C1-9E2D2C08ACB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013435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63D673-D1C1-41F6-823F-EC95FCFD787D}" type="datetimeFigureOut">
              <a:rPr lang="pt-BR" smtClean="0"/>
              <a:t>10/09/2020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5281A1-6007-4746-80C1-9E2D2C08ACB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567252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63D673-D1C1-41F6-823F-EC95FCFD787D}" type="datetimeFigureOut">
              <a:rPr lang="pt-BR" smtClean="0"/>
              <a:t>10/09/2020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5281A1-6007-4746-80C1-9E2D2C08ACB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946659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audio" Target="../media/media4.wav"/><Relationship Id="rId3" Type="http://schemas.microsoft.com/office/2007/relationships/media" Target="../media/media2.wav"/><Relationship Id="rId7" Type="http://schemas.microsoft.com/office/2007/relationships/media" Target="../media/media4.wav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6" Type="http://schemas.openxmlformats.org/officeDocument/2006/relationships/audio" Target="../media/media3.wav"/><Relationship Id="rId5" Type="http://schemas.microsoft.com/office/2007/relationships/media" Target="../media/media3.wav"/><Relationship Id="rId10" Type="http://schemas.openxmlformats.org/officeDocument/2006/relationships/image" Target="../media/image1.png"/><Relationship Id="rId4" Type="http://schemas.openxmlformats.org/officeDocument/2006/relationships/audio" Target="../media/media2.wav"/><Relationship Id="rId9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wav"/><Relationship Id="rId1" Type="http://schemas.microsoft.com/office/2007/relationships/media" Target="../media/media2.wav"/><Relationship Id="rId5" Type="http://schemas.openxmlformats.org/officeDocument/2006/relationships/image" Target="../media/image1.png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wav"/><Relationship Id="rId1" Type="http://schemas.microsoft.com/office/2007/relationships/media" Target="../media/media2.wav"/><Relationship Id="rId5" Type="http://schemas.openxmlformats.org/officeDocument/2006/relationships/image" Target="../media/image1.pn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5.wav"/><Relationship Id="rId1" Type="http://schemas.microsoft.com/office/2007/relationships/media" Target="../media/media5.wav"/><Relationship Id="rId5" Type="http://schemas.openxmlformats.org/officeDocument/2006/relationships/image" Target="../media/image1.png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t-BR" dirty="0" smtClean="0"/>
              <a:t>Aula 07</a:t>
            </a:r>
            <a:endParaRPr lang="pt-BR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7867860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err="1" smtClean="0"/>
              <a:t>Revisao</a:t>
            </a:r>
            <a:r>
              <a:rPr lang="pt-BR" dirty="0" smtClean="0"/>
              <a:t> 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Vamos ver novamente as letras aprendidas na aula passada:</a:t>
            </a:r>
          </a:p>
          <a:p>
            <a:r>
              <a:rPr lang="pt-BR" dirty="0" smtClean="0"/>
              <a:t>D    </a:t>
            </a:r>
            <a:r>
              <a:rPr lang="pt-BR" dirty="0" smtClean="0"/>
              <a:t>            K               Q  </a:t>
            </a:r>
            <a:endParaRPr lang="pt-BR" dirty="0"/>
          </a:p>
          <a:p>
            <a:r>
              <a:rPr lang="pt-BR" dirty="0" smtClean="0"/>
              <a:t>Como já estamos quase acabando com o alfabeto vamos agora ver um exemplo de frases usando o código Morse :</a:t>
            </a:r>
          </a:p>
          <a:p>
            <a:r>
              <a:rPr lang="pt-BR" b="1" i="1" dirty="0" smtClean="0"/>
              <a:t>Ele perdeu o lápis : </a:t>
            </a:r>
            <a:endParaRPr lang="pt-BR" b="1" i="1" dirty="0"/>
          </a:p>
        </p:txBody>
      </p:sp>
      <p:pic>
        <p:nvPicPr>
          <p:cNvPr id="6" name="D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1475656" y="2636912"/>
            <a:ext cx="609600" cy="609600"/>
          </a:xfrm>
          <a:prstGeom prst="rect">
            <a:avLst/>
          </a:prstGeom>
        </p:spPr>
      </p:pic>
      <p:pic>
        <p:nvPicPr>
          <p:cNvPr id="7" name="K.wav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3275856" y="2699257"/>
            <a:ext cx="609600" cy="609600"/>
          </a:xfrm>
          <a:prstGeom prst="rect">
            <a:avLst/>
          </a:prstGeom>
        </p:spPr>
      </p:pic>
      <p:pic>
        <p:nvPicPr>
          <p:cNvPr id="8" name="Q.wav">
            <a:hlinkClick r:id="" action="ppaction://media"/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5065115" y="2699257"/>
            <a:ext cx="609600" cy="609600"/>
          </a:xfrm>
          <a:prstGeom prst="rect">
            <a:avLst/>
          </a:prstGeom>
        </p:spPr>
      </p:pic>
      <p:pic>
        <p:nvPicPr>
          <p:cNvPr id="9" name="FRASE 1.wav">
            <a:hlinkClick r:id="" action="ppaction://media"/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3962400" y="558924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27094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771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1912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21838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audio>
              <p:cMediaNode vol="8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4" dur="3610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audio>
              <p:cMediaNode vol="80000">
                <p:cTn id="2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dirty="0" smtClean="0"/>
              <a:t>Letra </a:t>
            </a:r>
            <a:r>
              <a:rPr lang="pt-BR" b="1" dirty="0" smtClean="0"/>
              <a:t>V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A letra “V” é representada por três pontos e um traço, da seguinte maneira :</a:t>
            </a:r>
          </a:p>
          <a:p>
            <a:endParaRPr lang="pt-BR" dirty="0"/>
          </a:p>
          <a:p>
            <a:endParaRPr lang="pt-BR" dirty="0" smtClean="0"/>
          </a:p>
          <a:p>
            <a:endParaRPr lang="pt-BR" dirty="0"/>
          </a:p>
          <a:p>
            <a:r>
              <a:rPr lang="pt-BR" dirty="0" smtClean="0"/>
              <a:t>Seu som será o seguinte:</a:t>
            </a:r>
          </a:p>
          <a:p>
            <a:endParaRPr lang="pt-BR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8125" y="2881313"/>
            <a:ext cx="1047750" cy="1095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V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239491" y="5229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72152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912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Letra </a:t>
            </a:r>
            <a:r>
              <a:rPr lang="pt-BR" b="1" dirty="0" smtClean="0"/>
              <a:t>W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A letra “W” é representada por um ponto e dois traços, da seguinte maneira :</a:t>
            </a:r>
          </a:p>
          <a:p>
            <a:endParaRPr lang="pt-BR" dirty="0"/>
          </a:p>
          <a:p>
            <a:endParaRPr lang="pt-BR" dirty="0" smtClean="0"/>
          </a:p>
          <a:p>
            <a:endParaRPr lang="pt-BR" dirty="0" smtClean="0"/>
          </a:p>
          <a:p>
            <a:r>
              <a:rPr lang="pt-BR" dirty="0" smtClean="0"/>
              <a:t> seu som será o seguinte:</a:t>
            </a:r>
          </a:p>
          <a:p>
            <a:endParaRPr lang="pt-BR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3363" y="3140968"/>
            <a:ext cx="1057275" cy="1047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W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267200" y="5445224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80417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912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Letra </a:t>
            </a:r>
            <a:r>
              <a:rPr lang="pt-BR" b="1" dirty="0" smtClean="0"/>
              <a:t>X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A letra “x” é representada por um traço, dois pontos e um traço, da seguinte maneira :</a:t>
            </a:r>
          </a:p>
          <a:p>
            <a:r>
              <a:rPr lang="pt-BR" dirty="0" smtClean="0"/>
              <a:t> </a:t>
            </a:r>
          </a:p>
          <a:p>
            <a:endParaRPr lang="pt-BR" dirty="0"/>
          </a:p>
          <a:p>
            <a:endParaRPr lang="pt-BR" dirty="0" smtClean="0"/>
          </a:p>
          <a:p>
            <a:r>
              <a:rPr lang="pt-BR" dirty="0" smtClean="0"/>
              <a:t>Seu som será o seguinte: </a:t>
            </a:r>
            <a:endParaRPr lang="pt-BR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2476" y="3212976"/>
            <a:ext cx="1047750" cy="103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X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184073" y="5373216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37518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0480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Atividade para fixação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endParaRPr lang="pt-BR" dirty="0" smtClean="0"/>
          </a:p>
          <a:p>
            <a:pPr lvl="0"/>
            <a:endParaRPr lang="pt-BR" dirty="0"/>
          </a:p>
          <a:p>
            <a:pPr lvl="0"/>
            <a:r>
              <a:rPr lang="pt-BR" dirty="0" smtClean="0"/>
              <a:t>Distribuir </a:t>
            </a:r>
            <a:r>
              <a:rPr lang="pt-BR" dirty="0"/>
              <a:t>uma folha para cada onde terá lacunas para que preencham de acordo com a letra que escutaram. </a:t>
            </a:r>
          </a:p>
          <a:p>
            <a:pPr lvl="0"/>
            <a:r>
              <a:rPr lang="pt-BR" dirty="0"/>
              <a:t>Passar frases um pouco mais complexas a desafia-los a decifrarem (algum jogo talvez) 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911164532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46</TotalTime>
  <Words>161</Words>
  <Application>Microsoft Office PowerPoint</Application>
  <PresentationFormat>Apresentação na tela (4:3)</PresentationFormat>
  <Paragraphs>29</Paragraphs>
  <Slides>6</Slides>
  <Notes>0</Notes>
  <HiddenSlides>0</HiddenSlides>
  <MMClips>7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6</vt:i4>
      </vt:variant>
    </vt:vector>
  </HeadingPairs>
  <TitlesOfParts>
    <vt:vector size="7" baseType="lpstr">
      <vt:lpstr>Tema do Office</vt:lpstr>
      <vt:lpstr>Aula 07</vt:lpstr>
      <vt:lpstr>Revisao </vt:lpstr>
      <vt:lpstr>Letra V</vt:lpstr>
      <vt:lpstr>Letra W</vt:lpstr>
      <vt:lpstr>Letra X</vt:lpstr>
      <vt:lpstr>Atividade para fixação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Aula 07</dc:title>
  <dc:creator>Carlos</dc:creator>
  <cp:lastModifiedBy>Carlos</cp:lastModifiedBy>
  <cp:revision>5</cp:revision>
  <dcterms:created xsi:type="dcterms:W3CDTF">2020-06-25T17:38:36Z</dcterms:created>
  <dcterms:modified xsi:type="dcterms:W3CDTF">2020-09-11T02:29:40Z</dcterms:modified>
</cp:coreProperties>
</file>