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B20B1-10AF-47B9-9814-0AC1044E06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6650-30EC-46AC-90ED-E3AEBC1C3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76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B20B1-10AF-47B9-9814-0AC1044E06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6650-30EC-46AC-90ED-E3AEBC1C3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42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B20B1-10AF-47B9-9814-0AC1044E06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6650-30EC-46AC-90ED-E3AEBC1C3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85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B20B1-10AF-47B9-9814-0AC1044E06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6650-30EC-46AC-90ED-E3AEBC1C3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36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B20B1-10AF-47B9-9814-0AC1044E06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6650-30EC-46AC-90ED-E3AEBC1C3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5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B20B1-10AF-47B9-9814-0AC1044E06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6650-30EC-46AC-90ED-E3AEBC1C3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81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B20B1-10AF-47B9-9814-0AC1044E06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6650-30EC-46AC-90ED-E3AEBC1C3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98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B20B1-10AF-47B9-9814-0AC1044E06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6650-30EC-46AC-90ED-E3AEBC1C3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61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B20B1-10AF-47B9-9814-0AC1044E06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6650-30EC-46AC-90ED-E3AEBC1C3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53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B20B1-10AF-47B9-9814-0AC1044E06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6650-30EC-46AC-90ED-E3AEBC1C3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47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B20B1-10AF-47B9-9814-0AC1044E06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6650-30EC-46AC-90ED-E3AEBC1C3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60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B20B1-10AF-47B9-9814-0AC1044E06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D6650-30EC-46AC-90ED-E3AEBC1C3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50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2.wav"/><Relationship Id="rId7" Type="http://schemas.openxmlformats.org/officeDocument/2006/relationships/image" Target="../media/image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08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61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Chegamos na ultima aula e agora só falta mais três letras para terminar o alfabeto que são a letras: ‘y’, ‘z’ e ‘h’. Mas antes vamos lembrar das letras vistas na aula passada.</a:t>
            </a:r>
          </a:p>
          <a:p>
            <a:endParaRPr lang="pt-BR" dirty="0"/>
          </a:p>
          <a:p>
            <a:r>
              <a:rPr lang="pt-BR" dirty="0" smtClean="0"/>
              <a:t>V              W             X  </a:t>
            </a:r>
            <a:endParaRPr lang="pt-BR" dirty="0"/>
          </a:p>
        </p:txBody>
      </p:sp>
      <p:pic>
        <p:nvPicPr>
          <p:cNvPr id="7" name="V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475656" y="4221088"/>
            <a:ext cx="609600" cy="609600"/>
          </a:xfrm>
          <a:prstGeom prst="rect">
            <a:avLst/>
          </a:prstGeom>
        </p:spPr>
      </p:pic>
      <p:pic>
        <p:nvPicPr>
          <p:cNvPr id="8" name="W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131840" y="4228015"/>
            <a:ext cx="609600" cy="609600"/>
          </a:xfrm>
          <a:prstGeom prst="rect">
            <a:avLst/>
          </a:prstGeom>
        </p:spPr>
      </p:pic>
      <p:pic>
        <p:nvPicPr>
          <p:cNvPr id="9" name="X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572000" y="422801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2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12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048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dirty="0" smtClean="0"/>
              <a:t>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letra “Y” é representada por um traço, um ponto e dois traços, da seguinte maneira :</a:t>
            </a:r>
          </a:p>
          <a:p>
            <a:r>
              <a:rPr lang="pt-BR" dirty="0" smtClean="0"/>
              <a:t> 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Seu som será o seguinte: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658" y="3212976"/>
            <a:ext cx="10763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Y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53012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27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dirty="0" smtClean="0"/>
              <a:t>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letra “Z” é representada por dois traços e dois pontos, da seguinte maneira :</a:t>
            </a:r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Seu som será o seguinte: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3284984"/>
            <a:ext cx="11049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Z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1729" y="544522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2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dirty="0" smtClean="0"/>
              <a:t>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letra “H” é representada por quatro pontos, da seguinte maneira :</a:t>
            </a:r>
          </a:p>
          <a:p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Seu som será o seguinte:</a:t>
            </a:r>
          </a:p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2" y="3212976"/>
            <a:ext cx="10953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H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537321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2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1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para fixação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dirty="0" smtClean="0"/>
          </a:p>
          <a:p>
            <a:pPr lvl="0"/>
            <a:endParaRPr lang="pt-BR"/>
          </a:p>
          <a:p>
            <a:pPr lvl="0"/>
            <a:r>
              <a:rPr lang="pt-BR" smtClean="0"/>
              <a:t>Distribuir </a:t>
            </a:r>
            <a:r>
              <a:rPr lang="pt-BR" dirty="0"/>
              <a:t>uma folha para cada onde terá lacunas para que preencham de acordo com a letra que escutaram. </a:t>
            </a:r>
          </a:p>
          <a:p>
            <a:pPr lvl="0"/>
            <a:r>
              <a:rPr lang="pt-BR" dirty="0"/>
              <a:t>Tentar estabelecer comunicação com alguém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785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154</Words>
  <Application>Microsoft Office PowerPoint</Application>
  <PresentationFormat>Apresentação na tela (4:3)</PresentationFormat>
  <Paragraphs>28</Paragraphs>
  <Slides>6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Aula 08</vt:lpstr>
      <vt:lpstr>Revisão </vt:lpstr>
      <vt:lpstr>Letra Y</vt:lpstr>
      <vt:lpstr>Letra Z</vt:lpstr>
      <vt:lpstr>Letra H</vt:lpstr>
      <vt:lpstr>Atividade para fixação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08</dc:title>
  <dc:creator>Carlos</dc:creator>
  <cp:lastModifiedBy>Carlos</cp:lastModifiedBy>
  <cp:revision>3</cp:revision>
  <dcterms:created xsi:type="dcterms:W3CDTF">2020-06-25T17:56:24Z</dcterms:created>
  <dcterms:modified xsi:type="dcterms:W3CDTF">2020-09-11T02:32:11Z</dcterms:modified>
</cp:coreProperties>
</file>