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8F-63F6-4452-B544-239DB3983FE0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E850-81A3-47F5-B89F-602F515CD3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31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8F-63F6-4452-B544-239DB3983FE0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E850-81A3-47F5-B89F-602F515CD3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729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8F-63F6-4452-B544-239DB3983FE0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E850-81A3-47F5-B89F-602F515CD3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71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8F-63F6-4452-B544-239DB3983FE0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E850-81A3-47F5-B89F-602F515CD3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34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8F-63F6-4452-B544-239DB3983FE0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E850-81A3-47F5-B89F-602F515CD3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078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8F-63F6-4452-B544-239DB3983FE0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E850-81A3-47F5-B89F-602F515CD3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93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8F-63F6-4452-B544-239DB3983FE0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E850-81A3-47F5-B89F-602F515CD3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721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8F-63F6-4452-B544-239DB3983FE0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E850-81A3-47F5-B89F-602F515CD3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94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8F-63F6-4452-B544-239DB3983FE0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E850-81A3-47F5-B89F-602F515CD3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64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8F-63F6-4452-B544-239DB3983FE0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E850-81A3-47F5-B89F-602F515CD3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144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B8F-63F6-4452-B544-239DB3983FE0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E850-81A3-47F5-B89F-602F515CD3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7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2DB8F-63F6-4452-B544-239DB3983FE0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1E850-81A3-47F5-B89F-602F515CD3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41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wav"/><Relationship Id="rId13" Type="http://schemas.openxmlformats.org/officeDocument/2006/relationships/image" Target="../media/image2.png"/><Relationship Id="rId3" Type="http://schemas.microsoft.com/office/2007/relationships/media" Target="../media/media2.wav"/><Relationship Id="rId7" Type="http://schemas.microsoft.com/office/2007/relationships/media" Target="../media/media4.wav"/><Relationship Id="rId12" Type="http://schemas.openxmlformats.org/officeDocument/2006/relationships/image" Target="../media/image1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slideLayout" Target="../slideLayouts/slideLayout2.xml"/><Relationship Id="rId5" Type="http://schemas.microsoft.com/office/2007/relationships/media" Target="../media/media3.wav"/><Relationship Id="rId10" Type="http://schemas.openxmlformats.org/officeDocument/2006/relationships/audio" Target="../media/media5.wav"/><Relationship Id="rId4" Type="http://schemas.openxmlformats.org/officeDocument/2006/relationships/audio" Target="../media/media2.wav"/><Relationship Id="rId9" Type="http://schemas.microsoft.com/office/2007/relationships/media" Target="../media/media5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3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957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Revisando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 aulas passada aprendemos as cinco vogais e três consoantes do nosso alfabeto :</a:t>
            </a:r>
          </a:p>
          <a:p>
            <a:r>
              <a:rPr lang="pt-BR" dirty="0" smtClean="0"/>
              <a:t>A           E           I             O           U</a:t>
            </a:r>
          </a:p>
          <a:p>
            <a:endParaRPr lang="pt-BR" dirty="0" smtClean="0"/>
          </a:p>
          <a:p>
            <a:r>
              <a:rPr lang="pt-BR" dirty="0" smtClean="0"/>
              <a:t>P           R            S 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Hoje aprenderemos as letras “B”, “F” e “T”.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12" name="A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1331640" y="2708920"/>
            <a:ext cx="609600" cy="609600"/>
          </a:xfrm>
          <a:prstGeom prst="rect">
            <a:avLst/>
          </a:prstGeom>
        </p:spPr>
      </p:pic>
      <p:pic>
        <p:nvPicPr>
          <p:cNvPr id="13" name="E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2483768" y="2721318"/>
            <a:ext cx="609600" cy="609600"/>
          </a:xfrm>
          <a:prstGeom prst="rect">
            <a:avLst/>
          </a:prstGeom>
        </p:spPr>
      </p:pic>
      <p:pic>
        <p:nvPicPr>
          <p:cNvPr id="14" name="I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3657600" y="2721318"/>
            <a:ext cx="609600" cy="609600"/>
          </a:xfrm>
          <a:prstGeom prst="rect">
            <a:avLst/>
          </a:prstGeom>
        </p:spPr>
      </p:pic>
      <p:pic>
        <p:nvPicPr>
          <p:cNvPr id="15" name="O.wav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5076056" y="2700536"/>
            <a:ext cx="609600" cy="609600"/>
          </a:xfrm>
          <a:prstGeom prst="rect">
            <a:avLst/>
          </a:prstGeom>
        </p:spPr>
      </p:pic>
      <p:pic>
        <p:nvPicPr>
          <p:cNvPr id="16" name="U.wav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6444208" y="2721318"/>
            <a:ext cx="609600" cy="609600"/>
          </a:xfrm>
          <a:prstGeom prst="rect">
            <a:avLst/>
          </a:prstGeom>
        </p:spPr>
      </p:pic>
      <p:pic>
        <p:nvPicPr>
          <p:cNvPr id="17" name="P.wav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1331640" y="3856678"/>
            <a:ext cx="609600" cy="609600"/>
          </a:xfrm>
          <a:prstGeom prst="rect">
            <a:avLst/>
          </a:prstGeom>
        </p:spPr>
      </p:pic>
      <p:pic>
        <p:nvPicPr>
          <p:cNvPr id="18" name="R.wav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2483768" y="3856678"/>
            <a:ext cx="609600" cy="609600"/>
          </a:xfrm>
          <a:prstGeom prst="rect">
            <a:avLst/>
          </a:prstGeom>
        </p:spPr>
      </p:pic>
      <p:pic>
        <p:nvPicPr>
          <p:cNvPr id="19" name="S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3657600" y="385667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78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35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3635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400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0480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771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20480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771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6352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Letra </a:t>
            </a:r>
            <a:r>
              <a:rPr lang="pt-BR" b="1" dirty="0" smtClean="0"/>
              <a:t>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letra “B” é representada por um traço e </a:t>
            </a:r>
            <a:r>
              <a:rPr lang="pt-BR" dirty="0" err="1" smtClean="0"/>
              <a:t>tres</a:t>
            </a:r>
            <a:r>
              <a:rPr lang="pt-BR" dirty="0" smtClean="0"/>
              <a:t> pontos, da seguinte maneira: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Seu som será o seguinte: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236" y="2886075"/>
            <a:ext cx="10572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184073" y="544522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4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2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Letra </a:t>
            </a:r>
            <a:r>
              <a:rPr lang="pt-BR" b="1" dirty="0" smtClean="0"/>
              <a:t>F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letra “F” é representada por um traço e </a:t>
            </a:r>
            <a:r>
              <a:rPr lang="pt-BR" dirty="0" err="1" smtClean="0"/>
              <a:t>tres</a:t>
            </a:r>
            <a:r>
              <a:rPr lang="pt-BR" dirty="0" smtClean="0"/>
              <a:t> pontos, da seguinte maneira:</a:t>
            </a:r>
          </a:p>
          <a:p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Seu som será o seguinte: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06896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F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544522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2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2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Letra </a:t>
            </a:r>
            <a:r>
              <a:rPr lang="pt-BR" b="1" dirty="0" smtClean="0"/>
              <a:t>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letra “T” é representada por um traço somente, da seguinte maneira: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Seu som será o seguinte:</a:t>
            </a:r>
          </a:p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3" y="3284984"/>
            <a:ext cx="1057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T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537321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04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9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para fixação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smtClean="0"/>
          </a:p>
          <a:p>
            <a:pPr lvl="0"/>
            <a:r>
              <a:rPr lang="pt-BR" smtClean="0"/>
              <a:t>Distribuir </a:t>
            </a:r>
            <a:r>
              <a:rPr lang="pt-BR" dirty="0"/>
              <a:t>uma folha para cada onde terá lacunas para que preencham de acordo com a letra que escutaram. </a:t>
            </a:r>
          </a:p>
          <a:p>
            <a:pPr lvl="0"/>
            <a:r>
              <a:rPr lang="pt-BR" dirty="0"/>
              <a:t>Distribuir combinações de letras e desafia-los a transmitir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35546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145</Words>
  <Application>Microsoft Office PowerPoint</Application>
  <PresentationFormat>Apresentação na tela (4:3)</PresentationFormat>
  <Paragraphs>30</Paragraphs>
  <Slides>6</Slides>
  <Notes>0</Notes>
  <HiddenSlides>0</HiddenSlides>
  <MMClips>11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Aula 3</vt:lpstr>
      <vt:lpstr>Revisando </vt:lpstr>
      <vt:lpstr>Letra B</vt:lpstr>
      <vt:lpstr>Letra F</vt:lpstr>
      <vt:lpstr>Letra T</vt:lpstr>
      <vt:lpstr>Atividade para fixação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3</dc:title>
  <dc:creator>Carlos</dc:creator>
  <cp:lastModifiedBy>Carlos</cp:lastModifiedBy>
  <cp:revision>4</cp:revision>
  <dcterms:created xsi:type="dcterms:W3CDTF">2020-06-24T21:31:09Z</dcterms:created>
  <dcterms:modified xsi:type="dcterms:W3CDTF">2020-09-10T21:27:01Z</dcterms:modified>
</cp:coreProperties>
</file>