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25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75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6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83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04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21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0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379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2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58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16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45D5-9038-48A1-88AC-AA54F45D34F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D473-BD8C-4C9B-83BB-DCE3B4BF06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34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openxmlformats.org/officeDocument/2006/relationships/image" Target="../media/image2.png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image" Target="../media/image1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slideLayout" Target="../slideLayouts/slideLayout2.xml"/><Relationship Id="rId5" Type="http://schemas.microsoft.com/office/2007/relationships/media" Target="../media/media3.wav"/><Relationship Id="rId10" Type="http://schemas.openxmlformats.org/officeDocument/2006/relationships/audio" Target="../media/media5.wav"/><Relationship Id="rId4" Type="http://schemas.openxmlformats.org/officeDocument/2006/relationships/audio" Target="../media/media2.wav"/><Relationship Id="rId9" Type="http://schemas.microsoft.com/office/2007/relationships/media" Target="../media/media5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02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9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Revisando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aula passada aprendemos as cinco vogais do alfabeto:</a:t>
            </a:r>
          </a:p>
          <a:p>
            <a:r>
              <a:rPr lang="pt-BR" dirty="0" smtClean="0"/>
              <a:t>A           E           I             O           U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Hoje iremos começar com as consoantes e aprenderemos as letras “P”, “R” E “S”.</a:t>
            </a:r>
            <a:endParaRPr lang="pt-BR" dirty="0"/>
          </a:p>
        </p:txBody>
      </p:sp>
      <p:pic>
        <p:nvPicPr>
          <p:cNvPr id="9" name="A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2"/>
          <a:stretch>
            <a:fillRect/>
          </a:stretch>
        </p:blipFill>
        <p:spPr>
          <a:xfrm>
            <a:off x="1403648" y="2708920"/>
            <a:ext cx="609600" cy="609600"/>
          </a:xfrm>
          <a:prstGeom prst="rect">
            <a:avLst/>
          </a:prstGeom>
        </p:spPr>
      </p:pic>
      <p:pic>
        <p:nvPicPr>
          <p:cNvPr id="10" name="E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627784" y="2708920"/>
            <a:ext cx="609600" cy="609600"/>
          </a:xfrm>
          <a:prstGeom prst="rect">
            <a:avLst/>
          </a:prstGeom>
        </p:spPr>
      </p:pic>
      <p:pic>
        <p:nvPicPr>
          <p:cNvPr id="11" name="I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3657600" y="2708920"/>
            <a:ext cx="609600" cy="609600"/>
          </a:xfrm>
          <a:prstGeom prst="rect">
            <a:avLst/>
          </a:prstGeom>
        </p:spPr>
      </p:pic>
      <p:pic>
        <p:nvPicPr>
          <p:cNvPr id="12" name="O.wav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5076056" y="2708920"/>
            <a:ext cx="609600" cy="609600"/>
          </a:xfrm>
          <a:prstGeom prst="rect">
            <a:avLst/>
          </a:prstGeom>
        </p:spPr>
      </p:pic>
      <p:pic>
        <p:nvPicPr>
          <p:cNvPr id="13" name="U.wav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6372200" y="271584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62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63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00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048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771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“P” é representada por um ponto, dois traços e um ponto, da seguinte maneira: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Seu som será o seguinte: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068960"/>
            <a:ext cx="1066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080520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89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“R” é representada por um ponto, um traço e um ponto, da seguinte maneira:</a:t>
            </a:r>
          </a:p>
          <a:p>
            <a:endParaRPr lang="pt-BR" dirty="0"/>
          </a:p>
          <a:p>
            <a:r>
              <a:rPr lang="pt-BR" dirty="0" smtClean="0"/>
              <a:t>                              </a:t>
            </a:r>
          </a:p>
          <a:p>
            <a:endParaRPr lang="pt-BR" dirty="0" smtClean="0"/>
          </a:p>
          <a:p>
            <a:r>
              <a:rPr lang="pt-BR" dirty="0" smtClean="0"/>
              <a:t>Seu som será o seguinte: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31" y="3140968"/>
            <a:ext cx="10287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11781" y="544522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4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1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“S” é representada por três pontos, da seguinte maneira:</a:t>
            </a:r>
          </a:p>
          <a:p>
            <a:r>
              <a:rPr lang="pt-BR" dirty="0" smtClean="0"/>
              <a:t>  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Seu som será o seguinte:</a:t>
            </a:r>
          </a:p>
          <a:p>
            <a:pPr marL="0" indent="0">
              <a:buNone/>
            </a:pPr>
            <a:r>
              <a:rPr lang="pt-BR" dirty="0" smtClean="0"/>
              <a:t>                         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3068960"/>
            <a:ext cx="10763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57289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5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para fixação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Distribuir uma folha para cada onde terá lacunas para que preencham de acordo com a letra que escutaram.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81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144</Words>
  <Application>Microsoft Office PowerPoint</Application>
  <PresentationFormat>Apresentação na tela (4:3)</PresentationFormat>
  <Paragraphs>29</Paragraphs>
  <Slides>6</Slides>
  <Notes>0</Notes>
  <HiddenSlides>0</HiddenSlides>
  <MMClips>8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Aula 02</vt:lpstr>
      <vt:lpstr>Revisando </vt:lpstr>
      <vt:lpstr>LETRA P</vt:lpstr>
      <vt:lpstr>Letra R</vt:lpstr>
      <vt:lpstr>Letra S</vt:lpstr>
      <vt:lpstr>Atividade para fixação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</dc:creator>
  <cp:lastModifiedBy>Carlos</cp:lastModifiedBy>
  <cp:revision>4</cp:revision>
  <dcterms:created xsi:type="dcterms:W3CDTF">2020-06-24T20:46:56Z</dcterms:created>
  <dcterms:modified xsi:type="dcterms:W3CDTF">2020-09-10T21:21:56Z</dcterms:modified>
</cp:coreProperties>
</file>