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381E9-16EC-4295-AB27-88C48A89F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C36F6B-F7BC-4935-A488-2B5904EE2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2369E6-9219-4A2F-86A7-03B3A68F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28302D-8330-463D-9A9B-DB24C3CF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4206A7-B3FC-44FD-B538-AE126109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27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0DC42-F757-4B25-AB63-1377A832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294301-7AB1-45D4-AB55-C1E5111B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2F5EE7-9501-4501-A675-A08A15C5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98B244-9FE5-49BC-ABE8-2498E14B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BD6EB4-0BFF-4C46-95DE-0A9555BB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6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277EEB-730C-41EE-9C5D-C383750AF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89F0FB-04EC-44DC-90E2-3CD89BCD1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25ED6-6513-4FE5-AFC8-0FAC38B3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107522-FAE1-4263-9FF0-AC9E97BC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C5D7D-F9ED-4197-A0C1-3CDCA3F0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66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803C3-A73F-4373-B630-C066635B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D76B8-CBBE-4415-BBD6-E04342501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ABB7E-9753-43CF-8E1D-A23E71B0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697183-8909-4A9A-87D9-EEA7FF8E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F031CD-C806-42E9-8CC7-6EBACE2E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083C0-AD1B-4D0E-831C-F03C80D5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61709F-AF7A-4220-A2D8-310C28F8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67A047-1388-4BA7-B5A8-DCB703A0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2B373-414B-4046-96F6-E84D8139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44FD2-3DD0-451F-BBD8-85082995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3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80EF7-9304-4825-A821-7B5DD549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0C814B-672C-4DC1-894C-5E0AB0E8E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B71208-2D1B-462E-A749-4A66F4D9A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EFD797-B421-4872-80F0-FB38E7B7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20CF8B-6FD7-445C-A4E1-A7913B8B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D826E5-1ABC-49C5-83B7-469375F0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96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AB463-5C1E-4A8D-A978-A1335DCC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EBD0BD-16CF-4DB8-9CB7-B2C857475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BF07EA-5E67-4638-860A-0E9E2294A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119403-7983-4481-BEDD-5DAB9310F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949EA0-37DF-4F74-AC99-012476C39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2B7CBB-9040-46D7-A9B5-503EC0DA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82AA63-B2BC-42A5-B039-D1285F62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6D46EDC-B6DA-4A08-B9C5-50ADA1A0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FCE9B-DDF7-4A3A-AB31-916E23F5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B3D203-7074-47C6-9DA8-69927DD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E9C4F83-B7DF-4D08-A2F5-36959F87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D74EB6-F72C-4516-BC31-6A28832D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8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C4AA219-DB52-4882-8C73-3D6743BE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D34E13-9627-46DB-8B2C-8BFA1641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703527-3D28-4A86-908D-0ABD4D9A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87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09A94-A06F-4591-A944-83C408BE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75C1A-B2B0-4A01-BDDD-48DB9B08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82C8A9-2751-4BE3-8F5E-97A56772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6F3DBF-190D-47E7-BA1A-EF318C4D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C6758C-4FA9-448B-A16A-1DF4FAEB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738D6B-FCDD-48A4-A8A4-6300426B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5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1D52F-8401-4F32-BF63-CC0BE86E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F792B4-8F0B-421E-BBCA-5D3045540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0C8083-A66F-4CBC-94E9-C36B7061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F3DD3B-B6A0-4DDA-9A29-864F2148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919C96-9A1D-4A25-9F98-4B2331EF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7CF8A2-ACDB-4ABD-B00D-2B4DAC44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6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0D443D-D862-435D-9C29-B6C485A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50DA17-3D9E-42C5-98D4-48A55F39E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B1BA10-3ECF-4A0A-9B04-71A209156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37AA-95FC-47C9-AD41-1D6597D1F4A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C12ACE-8242-43AD-B857-C49B166D9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764091-9E65-4F14-A7FC-0104D383F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65E1-B810-4487-B605-C15C29227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14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526BB-9E20-4211-84DB-B66FE978D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850000"/>
            <a:ext cx="9144000" cy="2387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1C799D-8D96-2D41-8417-5714AAC9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363199" cy="25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CE3AF-F6B1-410D-990C-F3797F29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13521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7992C34-EB34-0315-4E6C-EFEF64A5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21" y="365125"/>
            <a:ext cx="3051096" cy="13222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388A9D0-3AAD-DC88-99A1-1A399D4EC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9" y="5775857"/>
            <a:ext cx="3269182" cy="835768"/>
          </a:xfrm>
          <a:prstGeom prst="rect">
            <a:avLst/>
          </a:prstGeom>
        </p:spPr>
      </p:pic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038B3234-B1AF-3879-41B0-6ECB561C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2403"/>
            <a:ext cx="10515600" cy="393017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95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FAA77-611D-419D-A105-A92B37E8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957355" cy="143691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6D8B9CB4-202E-24AD-ECD7-D2A24B9EB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457200"/>
            <a:ext cx="1816217" cy="1816217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6796D7-938B-4CD7-A05B-4431D031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73418"/>
            <a:ext cx="10773572" cy="359557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09DECC-80E8-77CD-828E-5FE736A50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26" y="5868987"/>
            <a:ext cx="3182496" cy="8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FAA77-611D-419D-A105-A92B37E8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957355" cy="143691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6796D7-938B-4CD7-A05B-4431D031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28365" cy="38115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8B292E-B63E-1106-A7D0-577CB52CA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457200"/>
            <a:ext cx="1583788" cy="198354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2898A3-0C0C-14BF-CAE2-5F877673C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68988"/>
            <a:ext cx="3828365" cy="899051"/>
          </a:xfrm>
          <a:prstGeom prst="rect">
            <a:avLst/>
          </a:prstGeom>
        </p:spPr>
      </p:pic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FB23A842-1E78-ED96-C22F-4FF94274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5" y="2049462"/>
            <a:ext cx="6573663" cy="381158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521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prope</dc:creator>
  <cp:lastModifiedBy>prope</cp:lastModifiedBy>
  <cp:revision>4</cp:revision>
  <dcterms:created xsi:type="dcterms:W3CDTF">2022-10-03T13:23:19Z</dcterms:created>
  <dcterms:modified xsi:type="dcterms:W3CDTF">2023-05-04T21:14:37Z</dcterms:modified>
</cp:coreProperties>
</file>