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AA-95FC-47C9-AD41-1D6597D1F4AC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AA-95FC-47C9-AD41-1D6597D1F4AC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AA-95FC-47C9-AD41-1D6597D1F4AC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AA-95FC-47C9-AD41-1D6597D1F4AC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AA-95FC-47C9-AD41-1D6597D1F4AC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AA-95FC-47C9-AD41-1D6597D1F4AC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AA-95FC-47C9-AD41-1D6597D1F4AC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AA-95FC-47C9-AD41-1D6597D1F4AC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AA-95FC-47C9-AD41-1D6597D1F4AC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AA-95FC-47C9-AD41-1D6597D1F4AC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AA-95FC-47C9-AD41-1D6597D1F4AC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737AA-95FC-47C9-AD41-1D6597D1F4AC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565E1-B810-4487-B605-C15C2922701F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2362199"/>
            <a:ext cx="9144000" cy="3952875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8C6BB2A-7290-515A-1485-96F8E87420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0" r="4370"/>
          <a:stretch/>
        </p:blipFill>
        <p:spPr>
          <a:xfrm>
            <a:off x="1524000" y="0"/>
            <a:ext cx="9144001" cy="21542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838199" y="1856792"/>
            <a:ext cx="10515600" cy="181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12" name="Espaço Reservado para Conteúdo 11">
            <a:extLst>
              <a:ext uri="{FF2B5EF4-FFF2-40B4-BE49-F238E27FC236}">
                <a16:creationId xmlns:a16="http://schemas.microsoft.com/office/drawing/2014/main" id="{A3128BB6-584B-9154-A90F-283C25001E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39325" y="468968"/>
            <a:ext cx="1514474" cy="1117875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8957355" cy="1436914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656130957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V="1">
            <a:off x="949183" y="5932170"/>
            <a:ext cx="962309" cy="838835"/>
          </a:xfrm>
          <a:prstGeom prst="rect">
            <a:avLst/>
          </a:prstGeom>
        </p:spPr>
      </p:pic>
      <p:pic>
        <p:nvPicPr>
          <p:cNvPr id="9" name="Imagem 8" descr="Gráfico, Gráfico de explosão solar&#10;&#10;Descrição gerada automaticamente">
            <a:extLst>
              <a:ext uri="{FF2B5EF4-FFF2-40B4-BE49-F238E27FC236}">
                <a16:creationId xmlns:a16="http://schemas.microsoft.com/office/drawing/2014/main" id="{CDF5923E-04C8-953A-064B-771CEC5D98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145" y="457200"/>
            <a:ext cx="1801368" cy="1441704"/>
          </a:xfrm>
          <a:prstGeom prst="rect">
            <a:avLst/>
          </a:prstGeom>
        </p:spPr>
      </p:pic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BD7F7A03-2F2B-FB69-1603-C919A835B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2057400"/>
            <a:ext cx="6535325" cy="3803650"/>
          </a:xfrm>
        </p:spPr>
        <p:txBody>
          <a:bodyPr/>
          <a:lstStyle/>
          <a:p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6130962" name="Rectangle 65613096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Inserir</a:t>
            </a:r>
            <a:r>
              <a:rPr lang="en-US" sz="5400" dirty="0"/>
              <a:t> </a:t>
            </a:r>
            <a:r>
              <a:rPr lang="en-US" sz="5400" dirty="0" err="1"/>
              <a:t>título</a:t>
            </a:r>
            <a:endParaRPr lang="en-US" sz="5400" dirty="0"/>
          </a:p>
        </p:txBody>
      </p:sp>
      <p:sp>
        <p:nvSpPr>
          <p:cNvPr id="65613096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Inserir</a:t>
            </a:r>
            <a:r>
              <a:rPr lang="en-US" sz="2200" dirty="0"/>
              <a:t> </a:t>
            </a:r>
            <a:r>
              <a:rPr lang="en-US" sz="2200" dirty="0" err="1"/>
              <a:t>tópicos</a:t>
            </a:r>
            <a:endParaRPr lang="en-US" sz="2200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55" r="15001" b="33744"/>
          <a:stretch/>
        </p:blipFill>
        <p:spPr>
          <a:xfrm>
            <a:off x="4186237" y="18287"/>
            <a:ext cx="7988427" cy="6821425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99369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E715BAA7-BC4E-DA50-3F10-4F7BE207C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4853"/>
            <a:ext cx="10515600" cy="1325563"/>
          </a:xfrm>
        </p:spPr>
        <p:txBody>
          <a:bodyPr/>
          <a:lstStyle/>
          <a:p>
            <a:r>
              <a:rPr lang="pt-BR" dirty="0"/>
              <a:t>Inserir título</a:t>
            </a:r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4984" y="624556"/>
            <a:ext cx="1138487" cy="102615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E5B27F42-1E2B-E829-698F-6E3FA29551D2}"/>
              </a:ext>
            </a:extLst>
          </p:cNvPr>
          <p:cNvSpPr txBox="1"/>
          <p:nvPr/>
        </p:nvSpPr>
        <p:spPr>
          <a:xfrm>
            <a:off x="838200" y="2148840"/>
            <a:ext cx="104927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Inserir conteúdo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4" name="Imagem 3" descr="Gráfico, Gráfico de explosão solar&#10;&#10;Descrição gerada automaticamente">
            <a:extLst>
              <a:ext uri="{FF2B5EF4-FFF2-40B4-BE49-F238E27FC236}">
                <a16:creationId xmlns:a16="http://schemas.microsoft.com/office/drawing/2014/main" id="{29F32990-8508-3CBB-EBDC-6286F6D7D7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149" y="3880104"/>
            <a:ext cx="3416808" cy="297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4026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8</Words>
  <Application>Microsoft Office PowerPoint</Application>
  <PresentationFormat>Widescreen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Inserir título</vt:lpstr>
      <vt:lpstr>Inserir título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prope</dc:creator>
  <cp:lastModifiedBy>Luciana Marina Neves Teixeira</cp:lastModifiedBy>
  <cp:revision>6</cp:revision>
  <dcterms:created xsi:type="dcterms:W3CDTF">2022-10-03T13:23:00Z</dcterms:created>
  <dcterms:modified xsi:type="dcterms:W3CDTF">2025-02-04T20:15:37Z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51EF1DDD97D44EFBB57A2CB0DE0F6D40_13</vt:lpwstr>
  </property>
  <property fmtid="{D5CDD505-2E9C-101B-9397-08002B2CF9AE}" pid="3" name="KSOProductBuildVer">
    <vt:lpwstr>1046-12.2.0.17562</vt:lpwstr>
  </property>
</Properties>
</file>